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handoutMasterIdLst>
    <p:handoutMasterId r:id="rId18"/>
  </p:handoutMasterIdLst>
  <p:sldIdLst>
    <p:sldId id="256" r:id="rId2"/>
    <p:sldId id="310" r:id="rId3"/>
    <p:sldId id="262" r:id="rId4"/>
    <p:sldId id="299" r:id="rId5"/>
    <p:sldId id="302" r:id="rId6"/>
    <p:sldId id="303" r:id="rId7"/>
    <p:sldId id="304" r:id="rId8"/>
    <p:sldId id="305" r:id="rId9"/>
    <p:sldId id="306" r:id="rId10"/>
    <p:sldId id="307" r:id="rId11"/>
    <p:sldId id="308" r:id="rId12"/>
    <p:sldId id="309" r:id="rId13"/>
    <p:sldId id="312" r:id="rId14"/>
    <p:sldId id="301" r:id="rId15"/>
    <p:sldId id="311" r:id="rId16"/>
  </p:sldIdLst>
  <p:sldSz cx="12192000" cy="6858000"/>
  <p:notesSz cx="6997700" cy="9271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FCDB84-8959-444B-B953-2B37B8C02F74}">
          <p14:sldIdLst>
            <p14:sldId id="256"/>
            <p14:sldId id="310"/>
            <p14:sldId id="262"/>
            <p14:sldId id="299"/>
            <p14:sldId id="302"/>
            <p14:sldId id="303"/>
            <p14:sldId id="304"/>
            <p14:sldId id="305"/>
            <p14:sldId id="306"/>
            <p14:sldId id="307"/>
            <p14:sldId id="308"/>
            <p14:sldId id="309"/>
            <p14:sldId id="312"/>
            <p14:sldId id="301"/>
            <p14:sldId id="3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453"/>
    <a:srgbClr val="78467B"/>
    <a:srgbClr val="18A6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36"/>
  </p:normalViewPr>
  <p:slideViewPr>
    <p:cSldViewPr snapToGrid="0" snapToObjects="1">
      <p:cViewPr varScale="1">
        <p:scale>
          <a:sx n="85" d="100"/>
          <a:sy n="85" d="100"/>
        </p:scale>
        <p:origin x="192" y="2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516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5160"/>
          </a:xfrm>
          <a:prstGeom prst="rect">
            <a:avLst/>
          </a:prstGeom>
        </p:spPr>
        <p:txBody>
          <a:bodyPr vert="horz" lIns="92958" tIns="46479" rIns="92958" bIns="46479" rtlCol="0"/>
          <a:lstStyle>
            <a:lvl1pPr algn="r">
              <a:defRPr sz="1200"/>
            </a:lvl1pPr>
          </a:lstStyle>
          <a:p>
            <a:fld id="{372FAB51-0153-41DB-886C-8B7052AE98DF}" type="datetimeFigureOut">
              <a:rPr lang="en-US" smtClean="0"/>
              <a:t>11/7/18</a:t>
            </a:fld>
            <a:endParaRPr lang="en-US"/>
          </a:p>
        </p:txBody>
      </p:sp>
      <p:sp>
        <p:nvSpPr>
          <p:cNvPr id="4" name="Footer Placeholder 3"/>
          <p:cNvSpPr>
            <a:spLocks noGrp="1"/>
          </p:cNvSpPr>
          <p:nvPr>
            <p:ph type="ftr" sz="quarter" idx="2"/>
          </p:nvPr>
        </p:nvSpPr>
        <p:spPr>
          <a:xfrm>
            <a:off x="0" y="8805841"/>
            <a:ext cx="3032337" cy="465159"/>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05841"/>
            <a:ext cx="3032337" cy="465159"/>
          </a:xfrm>
          <a:prstGeom prst="rect">
            <a:avLst/>
          </a:prstGeom>
        </p:spPr>
        <p:txBody>
          <a:bodyPr vert="horz" lIns="92958" tIns="46479" rIns="92958" bIns="46479" rtlCol="0" anchor="b"/>
          <a:lstStyle>
            <a:lvl1pPr algn="r">
              <a:defRPr sz="1200"/>
            </a:lvl1pPr>
          </a:lstStyle>
          <a:p>
            <a:fld id="{3C57BEC3-2350-461C-8D44-8E7F0544F50B}" type="slidenum">
              <a:rPr lang="en-US" smtClean="0"/>
              <a:t>‹#›</a:t>
            </a:fld>
            <a:endParaRPr lang="en-US"/>
          </a:p>
        </p:txBody>
      </p:sp>
    </p:spTree>
    <p:extLst>
      <p:ext uri="{BB962C8B-B14F-4D97-AF65-F5344CB8AC3E}">
        <p14:creationId xmlns:p14="http://schemas.microsoft.com/office/powerpoint/2010/main" val="3766592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516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63744" y="0"/>
            <a:ext cx="3032337" cy="465160"/>
          </a:xfrm>
          <a:prstGeom prst="rect">
            <a:avLst/>
          </a:prstGeom>
        </p:spPr>
        <p:txBody>
          <a:bodyPr vert="horz" lIns="92958" tIns="46479" rIns="92958" bIns="46479" rtlCol="0"/>
          <a:lstStyle>
            <a:lvl1pPr algn="r">
              <a:defRPr sz="1200"/>
            </a:lvl1pPr>
          </a:lstStyle>
          <a:p>
            <a:fld id="{778923D7-F006-4597-B18B-D413CC11BB67}" type="datetimeFigureOut">
              <a:rPr lang="en-US" smtClean="0"/>
              <a:t>11/7/18</a:t>
            </a:fld>
            <a:endParaRPr lang="en-US"/>
          </a:p>
        </p:txBody>
      </p:sp>
      <p:sp>
        <p:nvSpPr>
          <p:cNvPr id="4" name="Slide Image Placeholder 3"/>
          <p:cNvSpPr>
            <a:spLocks noGrp="1" noRot="1" noChangeAspect="1"/>
          </p:cNvSpPr>
          <p:nvPr>
            <p:ph type="sldImg" idx="2"/>
          </p:nvPr>
        </p:nvSpPr>
        <p:spPr>
          <a:xfrm>
            <a:off x="717550" y="1158875"/>
            <a:ext cx="5562600" cy="3128963"/>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9770" y="4461669"/>
            <a:ext cx="5598160" cy="3650456"/>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1"/>
            <a:ext cx="3032337" cy="465159"/>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63744" y="8805841"/>
            <a:ext cx="3032337" cy="465159"/>
          </a:xfrm>
          <a:prstGeom prst="rect">
            <a:avLst/>
          </a:prstGeom>
        </p:spPr>
        <p:txBody>
          <a:bodyPr vert="horz" lIns="92958" tIns="46479" rIns="92958" bIns="46479" rtlCol="0" anchor="b"/>
          <a:lstStyle>
            <a:lvl1pPr algn="r">
              <a:defRPr sz="1200"/>
            </a:lvl1pPr>
          </a:lstStyle>
          <a:p>
            <a:fld id="{D1239E64-0672-4231-B97E-6FEEDB4CEB45}" type="slidenum">
              <a:rPr lang="en-US" smtClean="0"/>
              <a:t>‹#›</a:t>
            </a:fld>
            <a:endParaRPr lang="en-US"/>
          </a:p>
        </p:txBody>
      </p:sp>
    </p:spTree>
    <p:extLst>
      <p:ext uri="{BB962C8B-B14F-4D97-AF65-F5344CB8AC3E}">
        <p14:creationId xmlns:p14="http://schemas.microsoft.com/office/powerpoint/2010/main" val="416584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9CAA8B4-1FAC-4973-9DC1-695195E4438B}" type="datetime1">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387208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854F3-27BF-4E97-BCC1-04161405F478}" type="datetime1">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042741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DE51DA-24F9-46B2-B6F8-9195D0C23CC2}" type="datetime1">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884940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70B48-47F1-4605-B6E9-F77B11678AF4}" type="datetime1">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8200" y="6356351"/>
            <a:ext cx="2743200" cy="365125"/>
          </a:xfrm>
        </p:spPr>
        <p:txBody>
          <a:bodyPr/>
          <a:lstStyle/>
          <a:p>
            <a:pPr algn="l"/>
            <a:fld id="{C2C681F5-E8D1-614A-A04E-79934FE6D03E}" type="slidenum">
              <a:rPr lang="en-US" smtClean="0"/>
              <a:pPr algn="l"/>
              <a:t>‹#›</a:t>
            </a:fld>
            <a:endParaRPr lang="en-US" dirty="0"/>
          </a:p>
        </p:txBody>
      </p:sp>
    </p:spTree>
    <p:extLst>
      <p:ext uri="{BB962C8B-B14F-4D97-AF65-F5344CB8AC3E}">
        <p14:creationId xmlns:p14="http://schemas.microsoft.com/office/powerpoint/2010/main" val="1726737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C10D51-BDB5-4303-BA1A-BBCDCC4630F4}" type="datetime1">
              <a:rPr lang="en-US" smtClean="0"/>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7779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B2D80-CDA9-4EFC-ABCC-46A50184FB3C}" type="datetime1">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05936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6D8C79-DC77-4D57-B517-7DE1515D78B6}" type="datetime1">
              <a:rPr lang="en-US" smtClean="0"/>
              <a:t>11/7/18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213813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9DADD-A5F8-4AA6-A7AA-A961A92F626C}" type="datetime1">
              <a:rPr lang="en-US" smtClean="0"/>
              <a:t>11/7/18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852795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DC8FC-C82D-4032-850E-5760355B214A}" type="datetime1">
              <a:rPr lang="en-US" smtClean="0"/>
              <a:t>11/7/18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141357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67F53E-21E7-483C-8CF2-0E14B18666F1}" type="datetime1">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33118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57E9C0C-77FF-4501-98BD-2CBA24744371}" type="datetime1">
              <a:rPr lang="en-US" smtClean="0"/>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681F5-E8D1-614A-A04E-79934FE6D03E}" type="slidenum">
              <a:rPr lang="en-US" smtClean="0"/>
              <a:t>‹#›</a:t>
            </a:fld>
            <a:endParaRPr lang="en-US"/>
          </a:p>
        </p:txBody>
      </p:sp>
    </p:spTree>
    <p:extLst>
      <p:ext uri="{BB962C8B-B14F-4D97-AF65-F5344CB8AC3E}">
        <p14:creationId xmlns:p14="http://schemas.microsoft.com/office/powerpoint/2010/main" val="211189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24000" y="560959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3EC841B-55AA-4CE7-BBB5-31815BC6ECEF}" type="datetime1">
              <a:rPr lang="en-US" smtClean="0"/>
              <a:t>11/7/18</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100">
                <a:solidFill>
                  <a:schemeClr val="tx1"/>
                </a:solidFill>
              </a:defRPr>
            </a:lvl1pPr>
          </a:lstStyle>
          <a:p>
            <a:fld id="{C2C681F5-E8D1-614A-A04E-79934FE6D03E}" type="slidenum">
              <a:rPr lang="en-US" smtClean="0"/>
              <a:pPr/>
              <a:t>‹#›</a:t>
            </a:fld>
            <a:endParaRPr lang="en-US" dirty="0"/>
          </a:p>
        </p:txBody>
      </p:sp>
    </p:spTree>
    <p:extLst>
      <p:ext uri="{BB962C8B-B14F-4D97-AF65-F5344CB8AC3E}">
        <p14:creationId xmlns:p14="http://schemas.microsoft.com/office/powerpoint/2010/main" val="2053269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70120" y="1093666"/>
            <a:ext cx="7286045" cy="1878012"/>
          </a:xfrm>
        </p:spPr>
        <p:txBody>
          <a:bodyPr>
            <a:normAutofit/>
          </a:bodyPr>
          <a:lstStyle/>
          <a:p>
            <a:pPr algn="r"/>
            <a:r>
              <a:rPr lang="en-US" sz="4800" dirty="0">
                <a:latin typeface="Arial Black"/>
                <a:cs typeface="Arial Black"/>
              </a:rPr>
              <a:t>Educating For a Stronger Economy</a:t>
            </a:r>
          </a:p>
        </p:txBody>
      </p:sp>
      <p:sp>
        <p:nvSpPr>
          <p:cNvPr id="4" name="TextBox 3"/>
          <p:cNvSpPr txBox="1"/>
          <p:nvPr/>
        </p:nvSpPr>
        <p:spPr>
          <a:xfrm>
            <a:off x="5030666" y="3259138"/>
            <a:ext cx="6838950" cy="360612"/>
          </a:xfrm>
          <a:prstGeom prst="rect">
            <a:avLst/>
          </a:prstGeom>
          <a:noFill/>
        </p:spPr>
        <p:txBody>
          <a:bodyPr wrap="square" rtlCol="0">
            <a:spAutoFit/>
          </a:bodyPr>
          <a:lstStyle/>
          <a:p>
            <a:pPr algn="r">
              <a:lnSpc>
                <a:spcPct val="120000"/>
              </a:lnSpc>
            </a:pPr>
            <a:r>
              <a:rPr lang="en-US" sz="1600" dirty="0">
                <a:solidFill>
                  <a:schemeClr val="tx1">
                    <a:lumMod val="75000"/>
                    <a:lumOff val="25000"/>
                  </a:schemeClr>
                </a:solidFill>
                <a:latin typeface="Arial"/>
                <a:cs typeface="Arial"/>
              </a:rPr>
              <a:t>Frank Vitale</a:t>
            </a:r>
            <a:r>
              <a:rPr lang="en-US" sz="1600" dirty="0">
                <a:solidFill>
                  <a:schemeClr val="tx1">
                    <a:lumMod val="65000"/>
                    <a:lumOff val="35000"/>
                  </a:schemeClr>
                </a:solidFill>
                <a:latin typeface="Arial"/>
                <a:cs typeface="Arial"/>
              </a:rPr>
              <a:t>,</a:t>
            </a:r>
            <a:r>
              <a:rPr lang="en-US" sz="1600" i="1" dirty="0">
                <a:solidFill>
                  <a:schemeClr val="tx1">
                    <a:lumMod val="65000"/>
                    <a:lumOff val="35000"/>
                  </a:schemeClr>
                </a:solidFill>
                <a:latin typeface="Arial"/>
                <a:cs typeface="Arial"/>
              </a:rPr>
              <a:t> West Virginia Board of Education</a:t>
            </a:r>
          </a:p>
        </p:txBody>
      </p:sp>
    </p:spTree>
    <p:extLst>
      <p:ext uri="{BB962C8B-B14F-4D97-AF65-F5344CB8AC3E}">
        <p14:creationId xmlns:p14="http://schemas.microsoft.com/office/powerpoint/2010/main" val="208764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988693" y="902208"/>
            <a:ext cx="7694802" cy="495604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486402" y="365270"/>
            <a:ext cx="3923029" cy="629018"/>
          </a:xfrm>
          <a:prstGeom prst="rect">
            <a:avLst/>
          </a:prstGeom>
        </p:spPr>
        <p:txBody>
          <a:bodyPr vert="horz" wrap="square" lIns="0" tIns="13335" rIns="0" bIns="0" rtlCol="0" anchor="ctr">
            <a:spAutoFit/>
          </a:bodyPr>
          <a:lstStyle/>
          <a:p>
            <a:pPr algn="ctr">
              <a:lnSpc>
                <a:spcPct val="100000"/>
              </a:lnSpc>
              <a:spcBef>
                <a:spcPts val="105"/>
              </a:spcBef>
            </a:pPr>
            <a:r>
              <a:rPr sz="2000" spc="-175" dirty="0"/>
              <a:t>Share </a:t>
            </a:r>
            <a:r>
              <a:rPr sz="2000" spc="-90" dirty="0"/>
              <a:t>of </a:t>
            </a:r>
            <a:r>
              <a:rPr sz="2000" spc="-175" dirty="0"/>
              <a:t>Residents </a:t>
            </a:r>
            <a:r>
              <a:rPr sz="2000" spc="-100" dirty="0"/>
              <a:t>25 </a:t>
            </a:r>
            <a:r>
              <a:rPr sz="2000" spc="-70" dirty="0"/>
              <a:t>to </a:t>
            </a:r>
            <a:r>
              <a:rPr sz="2000" spc="-100" dirty="0"/>
              <a:t>34 </a:t>
            </a:r>
            <a:r>
              <a:rPr sz="2000" spc="-220" dirty="0"/>
              <a:t>Years</a:t>
            </a:r>
            <a:r>
              <a:rPr sz="2000" spc="-90" dirty="0"/>
              <a:t> </a:t>
            </a:r>
            <a:r>
              <a:rPr sz="2000" spc="-145" dirty="0"/>
              <a:t>Old</a:t>
            </a:r>
          </a:p>
          <a:p>
            <a:pPr marL="3810" algn="ctr">
              <a:lnSpc>
                <a:spcPct val="100000"/>
              </a:lnSpc>
            </a:pPr>
            <a:r>
              <a:rPr sz="2000" spc="-65" dirty="0"/>
              <a:t>with </a:t>
            </a:r>
            <a:r>
              <a:rPr sz="2000" spc="-125" dirty="0"/>
              <a:t>a </a:t>
            </a:r>
            <a:r>
              <a:rPr sz="2000" spc="-165" dirty="0"/>
              <a:t>Bachelor’s </a:t>
            </a:r>
            <a:r>
              <a:rPr sz="2000" spc="-150" dirty="0"/>
              <a:t>Degree </a:t>
            </a:r>
            <a:r>
              <a:rPr sz="2000" spc="-110" dirty="0"/>
              <a:t>or</a:t>
            </a:r>
            <a:r>
              <a:rPr sz="2000" spc="-85" dirty="0"/>
              <a:t> </a:t>
            </a:r>
            <a:r>
              <a:rPr sz="2000" spc="-140" dirty="0"/>
              <a:t>Higher</a:t>
            </a:r>
          </a:p>
        </p:txBody>
      </p:sp>
      <p:sp>
        <p:nvSpPr>
          <p:cNvPr id="5" name="object 5"/>
          <p:cNvSpPr txBox="1"/>
          <p:nvPr/>
        </p:nvSpPr>
        <p:spPr>
          <a:xfrm>
            <a:off x="3157221" y="4732097"/>
            <a:ext cx="164465" cy="166071"/>
          </a:xfrm>
          <a:prstGeom prst="rect">
            <a:avLst/>
          </a:prstGeom>
        </p:spPr>
        <p:txBody>
          <a:bodyPr vert="horz" wrap="square" lIns="0" tIns="12065" rIns="0" bIns="0" rtlCol="0">
            <a:spAutoFit/>
          </a:bodyPr>
          <a:lstStyle/>
          <a:p>
            <a:pPr marL="12700">
              <a:spcBef>
                <a:spcPts val="95"/>
              </a:spcBef>
            </a:pPr>
            <a:r>
              <a:rPr sz="1000" spc="-125" dirty="0">
                <a:latin typeface="Arial"/>
                <a:cs typeface="Arial"/>
              </a:rPr>
              <a:t>AK</a:t>
            </a:r>
            <a:endParaRPr sz="1000">
              <a:latin typeface="Arial"/>
              <a:cs typeface="Arial"/>
            </a:endParaRPr>
          </a:p>
        </p:txBody>
      </p:sp>
      <p:sp>
        <p:nvSpPr>
          <p:cNvPr id="6" name="object 6"/>
          <p:cNvSpPr txBox="1"/>
          <p:nvPr/>
        </p:nvSpPr>
        <p:spPr>
          <a:xfrm>
            <a:off x="4503547" y="5503876"/>
            <a:ext cx="137160" cy="166071"/>
          </a:xfrm>
          <a:prstGeom prst="rect">
            <a:avLst/>
          </a:prstGeom>
        </p:spPr>
        <p:txBody>
          <a:bodyPr vert="horz" wrap="square" lIns="0" tIns="12065" rIns="0" bIns="0" rtlCol="0">
            <a:spAutoFit/>
          </a:bodyPr>
          <a:lstStyle/>
          <a:p>
            <a:pPr marL="12700">
              <a:spcBef>
                <a:spcPts val="95"/>
              </a:spcBef>
            </a:pPr>
            <a:r>
              <a:rPr sz="1000" spc="-65" dirty="0">
                <a:latin typeface="Arial"/>
                <a:cs typeface="Arial"/>
              </a:rPr>
              <a:t>HI</a:t>
            </a:r>
            <a:endParaRPr sz="1000">
              <a:latin typeface="Arial"/>
              <a:cs typeface="Arial"/>
            </a:endParaRPr>
          </a:p>
        </p:txBody>
      </p:sp>
      <p:sp>
        <p:nvSpPr>
          <p:cNvPr id="7" name="object 7"/>
          <p:cNvSpPr txBox="1"/>
          <p:nvPr/>
        </p:nvSpPr>
        <p:spPr>
          <a:xfrm>
            <a:off x="5463285" y="4687571"/>
            <a:ext cx="142240" cy="151323"/>
          </a:xfrm>
          <a:prstGeom prst="rect">
            <a:avLst/>
          </a:prstGeom>
        </p:spPr>
        <p:txBody>
          <a:bodyPr vert="horz" wrap="square" lIns="0" tIns="12700" rIns="0" bIns="0" rtlCol="0">
            <a:spAutoFit/>
          </a:bodyPr>
          <a:lstStyle/>
          <a:p>
            <a:pPr marL="12700">
              <a:spcBef>
                <a:spcPts val="100"/>
              </a:spcBef>
            </a:pPr>
            <a:r>
              <a:rPr sz="900" spc="-125" dirty="0">
                <a:latin typeface="Arial"/>
                <a:cs typeface="Arial"/>
              </a:rPr>
              <a:t>TX</a:t>
            </a:r>
            <a:endParaRPr sz="900">
              <a:latin typeface="Arial"/>
              <a:cs typeface="Arial"/>
            </a:endParaRPr>
          </a:p>
        </p:txBody>
      </p:sp>
      <p:sp>
        <p:nvSpPr>
          <p:cNvPr id="8" name="object 8"/>
          <p:cNvSpPr txBox="1"/>
          <p:nvPr/>
        </p:nvSpPr>
        <p:spPr>
          <a:xfrm>
            <a:off x="2675941" y="3179446"/>
            <a:ext cx="153035" cy="151323"/>
          </a:xfrm>
          <a:prstGeom prst="rect">
            <a:avLst/>
          </a:prstGeom>
        </p:spPr>
        <p:txBody>
          <a:bodyPr vert="horz" wrap="square" lIns="0" tIns="12700" rIns="0" bIns="0" rtlCol="0">
            <a:spAutoFit/>
          </a:bodyPr>
          <a:lstStyle/>
          <a:p>
            <a:pPr marL="12700">
              <a:spcBef>
                <a:spcPts val="100"/>
              </a:spcBef>
            </a:pPr>
            <a:r>
              <a:rPr sz="900" spc="-125" dirty="0">
                <a:latin typeface="Arial"/>
                <a:cs typeface="Arial"/>
              </a:rPr>
              <a:t>CA</a:t>
            </a:r>
            <a:endParaRPr sz="900">
              <a:latin typeface="Arial"/>
              <a:cs typeface="Arial"/>
            </a:endParaRPr>
          </a:p>
        </p:txBody>
      </p:sp>
      <p:sp>
        <p:nvSpPr>
          <p:cNvPr id="9" name="object 9"/>
          <p:cNvSpPr txBox="1"/>
          <p:nvPr/>
        </p:nvSpPr>
        <p:spPr>
          <a:xfrm>
            <a:off x="4416044" y="1531747"/>
            <a:ext cx="179070" cy="151323"/>
          </a:xfrm>
          <a:prstGeom prst="rect">
            <a:avLst/>
          </a:prstGeom>
        </p:spPr>
        <p:txBody>
          <a:bodyPr vert="horz" wrap="square" lIns="0" tIns="12700" rIns="0" bIns="0" rtlCol="0">
            <a:spAutoFit/>
          </a:bodyPr>
          <a:lstStyle/>
          <a:p>
            <a:pPr marL="12700">
              <a:spcBef>
                <a:spcPts val="100"/>
              </a:spcBef>
            </a:pPr>
            <a:r>
              <a:rPr sz="900" spc="-55" dirty="0">
                <a:latin typeface="Arial"/>
                <a:cs typeface="Arial"/>
              </a:rPr>
              <a:t>MT</a:t>
            </a:r>
            <a:endParaRPr sz="900">
              <a:latin typeface="Arial"/>
              <a:cs typeface="Arial"/>
            </a:endParaRPr>
          </a:p>
        </p:txBody>
      </p:sp>
      <p:sp>
        <p:nvSpPr>
          <p:cNvPr id="10" name="object 10"/>
          <p:cNvSpPr txBox="1"/>
          <p:nvPr/>
        </p:nvSpPr>
        <p:spPr>
          <a:xfrm>
            <a:off x="3740024" y="3964052"/>
            <a:ext cx="144145" cy="151323"/>
          </a:xfrm>
          <a:prstGeom prst="rect">
            <a:avLst/>
          </a:prstGeom>
        </p:spPr>
        <p:txBody>
          <a:bodyPr vert="horz" wrap="square" lIns="0" tIns="12700" rIns="0" bIns="0" rtlCol="0">
            <a:spAutoFit/>
          </a:bodyPr>
          <a:lstStyle/>
          <a:p>
            <a:pPr marL="12700">
              <a:spcBef>
                <a:spcPts val="100"/>
              </a:spcBef>
            </a:pPr>
            <a:r>
              <a:rPr sz="900" spc="-110" dirty="0">
                <a:latin typeface="Arial"/>
                <a:cs typeface="Arial"/>
              </a:rPr>
              <a:t>AZ</a:t>
            </a:r>
            <a:endParaRPr sz="900">
              <a:latin typeface="Arial"/>
              <a:cs typeface="Arial"/>
            </a:endParaRPr>
          </a:p>
        </p:txBody>
      </p:sp>
      <p:sp>
        <p:nvSpPr>
          <p:cNvPr id="11" name="object 11"/>
          <p:cNvSpPr txBox="1"/>
          <p:nvPr/>
        </p:nvSpPr>
        <p:spPr>
          <a:xfrm>
            <a:off x="3638170" y="1944116"/>
            <a:ext cx="125095" cy="151323"/>
          </a:xfrm>
          <a:prstGeom prst="rect">
            <a:avLst/>
          </a:prstGeom>
        </p:spPr>
        <p:txBody>
          <a:bodyPr vert="horz" wrap="square" lIns="0" tIns="12700" rIns="0" bIns="0" rtlCol="0">
            <a:spAutoFit/>
          </a:bodyPr>
          <a:lstStyle/>
          <a:p>
            <a:pPr marL="12700">
              <a:spcBef>
                <a:spcPts val="100"/>
              </a:spcBef>
            </a:pPr>
            <a:r>
              <a:rPr sz="900" spc="-60" dirty="0">
                <a:latin typeface="Arial"/>
                <a:cs typeface="Arial"/>
              </a:rPr>
              <a:t>ID</a:t>
            </a:r>
            <a:endParaRPr sz="900">
              <a:latin typeface="Arial"/>
              <a:cs typeface="Arial"/>
            </a:endParaRPr>
          </a:p>
        </p:txBody>
      </p:sp>
      <p:sp>
        <p:nvSpPr>
          <p:cNvPr id="12" name="object 12"/>
          <p:cNvSpPr txBox="1"/>
          <p:nvPr/>
        </p:nvSpPr>
        <p:spPr>
          <a:xfrm>
            <a:off x="3193161" y="2862199"/>
            <a:ext cx="163195" cy="151323"/>
          </a:xfrm>
          <a:prstGeom prst="rect">
            <a:avLst/>
          </a:prstGeom>
        </p:spPr>
        <p:txBody>
          <a:bodyPr vert="horz" wrap="square" lIns="0" tIns="12700" rIns="0" bIns="0" rtlCol="0">
            <a:spAutoFit/>
          </a:bodyPr>
          <a:lstStyle/>
          <a:p>
            <a:pPr marL="12700">
              <a:spcBef>
                <a:spcPts val="100"/>
              </a:spcBef>
            </a:pPr>
            <a:r>
              <a:rPr sz="900" spc="-85" dirty="0">
                <a:latin typeface="Arial"/>
                <a:cs typeface="Arial"/>
              </a:rPr>
              <a:t>NV</a:t>
            </a:r>
            <a:endParaRPr sz="900">
              <a:latin typeface="Arial"/>
              <a:cs typeface="Arial"/>
            </a:endParaRPr>
          </a:p>
        </p:txBody>
      </p:sp>
      <p:sp>
        <p:nvSpPr>
          <p:cNvPr id="13" name="object 13"/>
          <p:cNvSpPr txBox="1"/>
          <p:nvPr/>
        </p:nvSpPr>
        <p:spPr>
          <a:xfrm>
            <a:off x="4704079" y="3162681"/>
            <a:ext cx="162560" cy="151323"/>
          </a:xfrm>
          <a:prstGeom prst="rect">
            <a:avLst/>
          </a:prstGeom>
        </p:spPr>
        <p:txBody>
          <a:bodyPr vert="horz" wrap="square" lIns="0" tIns="12700" rIns="0" bIns="0" rtlCol="0">
            <a:spAutoFit/>
          </a:bodyPr>
          <a:lstStyle/>
          <a:p>
            <a:pPr marL="12700">
              <a:spcBef>
                <a:spcPts val="100"/>
              </a:spcBef>
            </a:pPr>
            <a:r>
              <a:rPr sz="900" spc="-140" dirty="0">
                <a:latin typeface="Arial"/>
                <a:cs typeface="Arial"/>
              </a:rPr>
              <a:t>CO</a:t>
            </a:r>
            <a:endParaRPr sz="900">
              <a:latin typeface="Arial"/>
              <a:cs typeface="Arial"/>
            </a:endParaRPr>
          </a:p>
        </p:txBody>
      </p:sp>
      <p:sp>
        <p:nvSpPr>
          <p:cNvPr id="14" name="object 14"/>
          <p:cNvSpPr txBox="1"/>
          <p:nvPr/>
        </p:nvSpPr>
        <p:spPr>
          <a:xfrm>
            <a:off x="5700522" y="3321508"/>
            <a:ext cx="137795" cy="151323"/>
          </a:xfrm>
          <a:prstGeom prst="rect">
            <a:avLst/>
          </a:prstGeom>
        </p:spPr>
        <p:txBody>
          <a:bodyPr vert="horz" wrap="square" lIns="0" tIns="12700" rIns="0" bIns="0" rtlCol="0">
            <a:spAutoFit/>
          </a:bodyPr>
          <a:lstStyle/>
          <a:p>
            <a:pPr marL="12700">
              <a:spcBef>
                <a:spcPts val="100"/>
              </a:spcBef>
            </a:pPr>
            <a:r>
              <a:rPr sz="900" spc="-165" dirty="0">
                <a:latin typeface="Arial"/>
                <a:cs typeface="Arial"/>
              </a:rPr>
              <a:t>KS</a:t>
            </a:r>
            <a:endParaRPr sz="900">
              <a:latin typeface="Arial"/>
              <a:cs typeface="Arial"/>
            </a:endParaRPr>
          </a:p>
        </p:txBody>
      </p:sp>
      <p:sp>
        <p:nvSpPr>
          <p:cNvPr id="15" name="object 15"/>
          <p:cNvSpPr txBox="1"/>
          <p:nvPr/>
        </p:nvSpPr>
        <p:spPr>
          <a:xfrm>
            <a:off x="6916928" y="2989327"/>
            <a:ext cx="102870" cy="151323"/>
          </a:xfrm>
          <a:prstGeom prst="rect">
            <a:avLst/>
          </a:prstGeom>
        </p:spPr>
        <p:txBody>
          <a:bodyPr vert="horz" wrap="square" lIns="0" tIns="12700" rIns="0" bIns="0" rtlCol="0">
            <a:spAutoFit/>
          </a:bodyPr>
          <a:lstStyle/>
          <a:p>
            <a:pPr marL="12700">
              <a:spcBef>
                <a:spcPts val="100"/>
              </a:spcBef>
            </a:pPr>
            <a:r>
              <a:rPr sz="900" spc="-75" dirty="0">
                <a:latin typeface="Arial"/>
                <a:cs typeface="Arial"/>
              </a:rPr>
              <a:t>IL</a:t>
            </a:r>
            <a:endParaRPr sz="900">
              <a:latin typeface="Arial"/>
              <a:cs typeface="Arial"/>
            </a:endParaRPr>
          </a:p>
        </p:txBody>
      </p:sp>
      <p:sp>
        <p:nvSpPr>
          <p:cNvPr id="16" name="object 16"/>
          <p:cNvSpPr txBox="1"/>
          <p:nvPr/>
        </p:nvSpPr>
        <p:spPr>
          <a:xfrm>
            <a:off x="4525518" y="4048506"/>
            <a:ext cx="196215" cy="151323"/>
          </a:xfrm>
          <a:prstGeom prst="rect">
            <a:avLst/>
          </a:prstGeom>
        </p:spPr>
        <p:txBody>
          <a:bodyPr vert="horz" wrap="square" lIns="0" tIns="12700" rIns="0" bIns="0" rtlCol="0">
            <a:spAutoFit/>
          </a:bodyPr>
          <a:lstStyle/>
          <a:p>
            <a:pPr marL="12700">
              <a:spcBef>
                <a:spcPts val="100"/>
              </a:spcBef>
            </a:pPr>
            <a:r>
              <a:rPr sz="900" spc="-30" dirty="0">
                <a:latin typeface="Arial"/>
                <a:cs typeface="Arial"/>
              </a:rPr>
              <a:t>NM</a:t>
            </a:r>
            <a:endParaRPr sz="900">
              <a:latin typeface="Arial"/>
              <a:cs typeface="Arial"/>
            </a:endParaRPr>
          </a:p>
        </p:txBody>
      </p:sp>
      <p:sp>
        <p:nvSpPr>
          <p:cNvPr id="17" name="object 17"/>
          <p:cNvSpPr txBox="1"/>
          <p:nvPr/>
        </p:nvSpPr>
        <p:spPr>
          <a:xfrm>
            <a:off x="2911603" y="1858137"/>
            <a:ext cx="164465" cy="151323"/>
          </a:xfrm>
          <a:prstGeom prst="rect">
            <a:avLst/>
          </a:prstGeom>
        </p:spPr>
        <p:txBody>
          <a:bodyPr vert="horz" wrap="square" lIns="0" tIns="12700" rIns="0" bIns="0" rtlCol="0">
            <a:spAutoFit/>
          </a:bodyPr>
          <a:lstStyle/>
          <a:p>
            <a:pPr marL="12700">
              <a:spcBef>
                <a:spcPts val="100"/>
              </a:spcBef>
            </a:pPr>
            <a:r>
              <a:rPr sz="900" spc="-135" dirty="0">
                <a:latin typeface="Arial"/>
                <a:cs typeface="Arial"/>
              </a:rPr>
              <a:t>OR</a:t>
            </a:r>
            <a:endParaRPr sz="900">
              <a:latin typeface="Arial"/>
              <a:cs typeface="Arial"/>
            </a:endParaRPr>
          </a:p>
        </p:txBody>
      </p:sp>
      <p:sp>
        <p:nvSpPr>
          <p:cNvPr id="18" name="object 18"/>
          <p:cNvSpPr txBox="1"/>
          <p:nvPr/>
        </p:nvSpPr>
        <p:spPr>
          <a:xfrm>
            <a:off x="3901568" y="2990851"/>
            <a:ext cx="154305" cy="151323"/>
          </a:xfrm>
          <a:prstGeom prst="rect">
            <a:avLst/>
          </a:prstGeom>
        </p:spPr>
        <p:txBody>
          <a:bodyPr vert="horz" wrap="square" lIns="0" tIns="12700" rIns="0" bIns="0" rtlCol="0">
            <a:spAutoFit/>
          </a:bodyPr>
          <a:lstStyle/>
          <a:p>
            <a:pPr marL="12700">
              <a:spcBef>
                <a:spcPts val="100"/>
              </a:spcBef>
            </a:pPr>
            <a:r>
              <a:rPr sz="900" spc="-100" dirty="0">
                <a:latin typeface="Arial"/>
                <a:cs typeface="Arial"/>
              </a:rPr>
              <a:t>UT</a:t>
            </a:r>
            <a:endParaRPr sz="900">
              <a:latin typeface="Arial"/>
              <a:cs typeface="Arial"/>
            </a:endParaRPr>
          </a:p>
        </p:txBody>
      </p:sp>
      <p:sp>
        <p:nvSpPr>
          <p:cNvPr id="19" name="object 19"/>
          <p:cNvSpPr txBox="1"/>
          <p:nvPr/>
        </p:nvSpPr>
        <p:spPr>
          <a:xfrm>
            <a:off x="5483097" y="2138935"/>
            <a:ext cx="147320" cy="151323"/>
          </a:xfrm>
          <a:prstGeom prst="rect">
            <a:avLst/>
          </a:prstGeom>
        </p:spPr>
        <p:txBody>
          <a:bodyPr vert="horz" wrap="square" lIns="0" tIns="12700" rIns="0" bIns="0" rtlCol="0">
            <a:spAutoFit/>
          </a:bodyPr>
          <a:lstStyle/>
          <a:p>
            <a:pPr marL="12700">
              <a:spcBef>
                <a:spcPts val="100"/>
              </a:spcBef>
            </a:pPr>
            <a:r>
              <a:rPr sz="900" spc="-155" dirty="0">
                <a:latin typeface="Arial"/>
                <a:cs typeface="Arial"/>
              </a:rPr>
              <a:t>SD</a:t>
            </a:r>
            <a:endParaRPr sz="900">
              <a:latin typeface="Arial"/>
              <a:cs typeface="Arial"/>
            </a:endParaRPr>
          </a:p>
        </p:txBody>
      </p:sp>
      <p:sp>
        <p:nvSpPr>
          <p:cNvPr id="20" name="object 20"/>
          <p:cNvSpPr txBox="1"/>
          <p:nvPr/>
        </p:nvSpPr>
        <p:spPr>
          <a:xfrm>
            <a:off x="4515992" y="2350390"/>
            <a:ext cx="184150" cy="151323"/>
          </a:xfrm>
          <a:prstGeom prst="rect">
            <a:avLst/>
          </a:prstGeom>
        </p:spPr>
        <p:txBody>
          <a:bodyPr vert="horz" wrap="square" lIns="0" tIns="12700" rIns="0" bIns="0" rtlCol="0">
            <a:spAutoFit/>
          </a:bodyPr>
          <a:lstStyle/>
          <a:p>
            <a:pPr marL="12700">
              <a:spcBef>
                <a:spcPts val="100"/>
              </a:spcBef>
            </a:pPr>
            <a:r>
              <a:rPr sz="900" spc="-110" dirty="0">
                <a:latin typeface="Arial"/>
                <a:cs typeface="Arial"/>
              </a:rPr>
              <a:t>WY</a:t>
            </a:r>
            <a:endParaRPr sz="900">
              <a:latin typeface="Arial"/>
              <a:cs typeface="Arial"/>
            </a:endParaRPr>
          </a:p>
        </p:txBody>
      </p:sp>
      <p:sp>
        <p:nvSpPr>
          <p:cNvPr id="21" name="object 21"/>
          <p:cNvSpPr txBox="1"/>
          <p:nvPr/>
        </p:nvSpPr>
        <p:spPr>
          <a:xfrm>
            <a:off x="5473954" y="2719579"/>
            <a:ext cx="154305" cy="151323"/>
          </a:xfrm>
          <a:prstGeom prst="rect">
            <a:avLst/>
          </a:prstGeom>
        </p:spPr>
        <p:txBody>
          <a:bodyPr vert="horz" wrap="square" lIns="0" tIns="12700" rIns="0" bIns="0" rtlCol="0">
            <a:spAutoFit/>
          </a:bodyPr>
          <a:lstStyle/>
          <a:p>
            <a:pPr marL="12700">
              <a:spcBef>
                <a:spcPts val="100"/>
              </a:spcBef>
            </a:pPr>
            <a:r>
              <a:rPr sz="900" spc="-120" dirty="0">
                <a:latin typeface="Arial"/>
                <a:cs typeface="Arial"/>
              </a:rPr>
              <a:t>NE</a:t>
            </a:r>
            <a:endParaRPr sz="900">
              <a:latin typeface="Arial"/>
              <a:cs typeface="Arial"/>
            </a:endParaRPr>
          </a:p>
        </p:txBody>
      </p:sp>
      <p:sp>
        <p:nvSpPr>
          <p:cNvPr id="22" name="object 22"/>
          <p:cNvSpPr txBox="1"/>
          <p:nvPr/>
        </p:nvSpPr>
        <p:spPr>
          <a:xfrm>
            <a:off x="6385686" y="2616835"/>
            <a:ext cx="120650" cy="151323"/>
          </a:xfrm>
          <a:prstGeom prst="rect">
            <a:avLst/>
          </a:prstGeom>
        </p:spPr>
        <p:txBody>
          <a:bodyPr vert="horz" wrap="square" lIns="0" tIns="12700" rIns="0" bIns="0" rtlCol="0">
            <a:spAutoFit/>
          </a:bodyPr>
          <a:lstStyle/>
          <a:p>
            <a:pPr marL="12700">
              <a:spcBef>
                <a:spcPts val="100"/>
              </a:spcBef>
            </a:pPr>
            <a:r>
              <a:rPr sz="900" spc="-55" dirty="0">
                <a:latin typeface="Arial"/>
                <a:cs typeface="Arial"/>
              </a:rPr>
              <a:t>IA</a:t>
            </a:r>
            <a:endParaRPr sz="900">
              <a:latin typeface="Arial"/>
              <a:cs typeface="Arial"/>
            </a:endParaRPr>
          </a:p>
        </p:txBody>
      </p:sp>
      <p:sp>
        <p:nvSpPr>
          <p:cNvPr id="23" name="object 23"/>
          <p:cNvSpPr txBox="1"/>
          <p:nvPr/>
        </p:nvSpPr>
        <p:spPr>
          <a:xfrm>
            <a:off x="8273543" y="5090542"/>
            <a:ext cx="125095" cy="151323"/>
          </a:xfrm>
          <a:prstGeom prst="rect">
            <a:avLst/>
          </a:prstGeom>
        </p:spPr>
        <p:txBody>
          <a:bodyPr vert="horz" wrap="square" lIns="0" tIns="12700" rIns="0" bIns="0" rtlCol="0">
            <a:spAutoFit/>
          </a:bodyPr>
          <a:lstStyle/>
          <a:p>
            <a:pPr marL="12700">
              <a:spcBef>
                <a:spcPts val="100"/>
              </a:spcBef>
            </a:pPr>
            <a:r>
              <a:rPr sz="900" spc="-140" dirty="0">
                <a:latin typeface="Arial"/>
                <a:cs typeface="Arial"/>
              </a:rPr>
              <a:t>FL</a:t>
            </a:r>
            <a:endParaRPr sz="900">
              <a:latin typeface="Arial"/>
              <a:cs typeface="Arial"/>
            </a:endParaRPr>
          </a:p>
        </p:txBody>
      </p:sp>
      <p:sp>
        <p:nvSpPr>
          <p:cNvPr id="24" name="object 24"/>
          <p:cNvSpPr txBox="1"/>
          <p:nvPr/>
        </p:nvSpPr>
        <p:spPr>
          <a:xfrm>
            <a:off x="5829681" y="3895091"/>
            <a:ext cx="161925" cy="151323"/>
          </a:xfrm>
          <a:prstGeom prst="rect">
            <a:avLst/>
          </a:prstGeom>
        </p:spPr>
        <p:txBody>
          <a:bodyPr vert="horz" wrap="square" lIns="0" tIns="12700" rIns="0" bIns="0" rtlCol="0">
            <a:spAutoFit/>
          </a:bodyPr>
          <a:lstStyle/>
          <a:p>
            <a:pPr marL="12700">
              <a:spcBef>
                <a:spcPts val="100"/>
              </a:spcBef>
            </a:pPr>
            <a:r>
              <a:rPr sz="900" spc="-120" dirty="0">
                <a:latin typeface="Arial"/>
                <a:cs typeface="Arial"/>
              </a:rPr>
              <a:t>OK</a:t>
            </a:r>
            <a:endParaRPr sz="900">
              <a:latin typeface="Arial"/>
              <a:cs typeface="Arial"/>
            </a:endParaRPr>
          </a:p>
        </p:txBody>
      </p:sp>
      <p:sp>
        <p:nvSpPr>
          <p:cNvPr id="25" name="object 25"/>
          <p:cNvSpPr txBox="1"/>
          <p:nvPr/>
        </p:nvSpPr>
        <p:spPr>
          <a:xfrm>
            <a:off x="6163817" y="1789304"/>
            <a:ext cx="196850" cy="151323"/>
          </a:xfrm>
          <a:prstGeom prst="rect">
            <a:avLst/>
          </a:prstGeom>
        </p:spPr>
        <p:txBody>
          <a:bodyPr vert="horz" wrap="square" lIns="0" tIns="12700" rIns="0" bIns="0" rtlCol="0">
            <a:spAutoFit/>
          </a:bodyPr>
          <a:lstStyle/>
          <a:p>
            <a:pPr marL="12700">
              <a:spcBef>
                <a:spcPts val="100"/>
              </a:spcBef>
            </a:pPr>
            <a:r>
              <a:rPr sz="900" spc="-30" dirty="0">
                <a:latin typeface="Arial"/>
                <a:cs typeface="Arial"/>
              </a:rPr>
              <a:t>MN</a:t>
            </a:r>
            <a:endParaRPr sz="900">
              <a:latin typeface="Arial"/>
              <a:cs typeface="Arial"/>
            </a:endParaRPr>
          </a:p>
        </p:txBody>
      </p:sp>
      <p:sp>
        <p:nvSpPr>
          <p:cNvPr id="26" name="object 26"/>
          <p:cNvSpPr txBox="1"/>
          <p:nvPr/>
        </p:nvSpPr>
        <p:spPr>
          <a:xfrm>
            <a:off x="5469383" y="1545717"/>
            <a:ext cx="168275" cy="151323"/>
          </a:xfrm>
          <a:prstGeom prst="rect">
            <a:avLst/>
          </a:prstGeom>
        </p:spPr>
        <p:txBody>
          <a:bodyPr vert="horz" wrap="square" lIns="0" tIns="12700" rIns="0" bIns="0" rtlCol="0">
            <a:spAutoFit/>
          </a:bodyPr>
          <a:lstStyle/>
          <a:p>
            <a:pPr marL="12700">
              <a:spcBef>
                <a:spcPts val="100"/>
              </a:spcBef>
            </a:pPr>
            <a:r>
              <a:rPr sz="900" spc="-90" dirty="0">
                <a:latin typeface="Arial"/>
                <a:cs typeface="Arial"/>
              </a:rPr>
              <a:t>ND</a:t>
            </a:r>
            <a:endParaRPr sz="900">
              <a:latin typeface="Arial"/>
              <a:cs typeface="Arial"/>
            </a:endParaRPr>
          </a:p>
        </p:txBody>
      </p:sp>
      <p:sp>
        <p:nvSpPr>
          <p:cNvPr id="27" name="object 27"/>
          <p:cNvSpPr txBox="1"/>
          <p:nvPr/>
        </p:nvSpPr>
        <p:spPr>
          <a:xfrm>
            <a:off x="7389621" y="4336543"/>
            <a:ext cx="138430" cy="151323"/>
          </a:xfrm>
          <a:prstGeom prst="rect">
            <a:avLst/>
          </a:prstGeom>
        </p:spPr>
        <p:txBody>
          <a:bodyPr vert="horz" wrap="square" lIns="0" tIns="12700" rIns="0" bIns="0" rtlCol="0">
            <a:spAutoFit/>
          </a:bodyPr>
          <a:lstStyle/>
          <a:p>
            <a:pPr marL="12700">
              <a:spcBef>
                <a:spcPts val="100"/>
              </a:spcBef>
            </a:pPr>
            <a:r>
              <a:rPr sz="900" spc="-110" dirty="0">
                <a:latin typeface="Arial"/>
                <a:cs typeface="Arial"/>
              </a:rPr>
              <a:t>AL</a:t>
            </a:r>
            <a:endParaRPr sz="900">
              <a:latin typeface="Arial"/>
              <a:cs typeface="Arial"/>
            </a:endParaRPr>
          </a:p>
        </p:txBody>
      </p:sp>
      <p:sp>
        <p:nvSpPr>
          <p:cNvPr id="28" name="object 28"/>
          <p:cNvSpPr txBox="1"/>
          <p:nvPr/>
        </p:nvSpPr>
        <p:spPr>
          <a:xfrm>
            <a:off x="6778245" y="2140459"/>
            <a:ext cx="156845" cy="151323"/>
          </a:xfrm>
          <a:prstGeom prst="rect">
            <a:avLst/>
          </a:prstGeom>
        </p:spPr>
        <p:txBody>
          <a:bodyPr vert="horz" wrap="square" lIns="0" tIns="12700" rIns="0" bIns="0" rtlCol="0">
            <a:spAutoFit/>
          </a:bodyPr>
          <a:lstStyle/>
          <a:p>
            <a:pPr marL="12700">
              <a:spcBef>
                <a:spcPts val="100"/>
              </a:spcBef>
            </a:pPr>
            <a:r>
              <a:rPr sz="900" spc="-40" dirty="0">
                <a:latin typeface="Arial"/>
                <a:cs typeface="Arial"/>
              </a:rPr>
              <a:t>WI</a:t>
            </a:r>
            <a:endParaRPr sz="900">
              <a:latin typeface="Arial"/>
              <a:cs typeface="Arial"/>
            </a:endParaRPr>
          </a:p>
        </p:txBody>
      </p:sp>
      <p:sp>
        <p:nvSpPr>
          <p:cNvPr id="29" name="object 29"/>
          <p:cNvSpPr txBox="1"/>
          <p:nvPr/>
        </p:nvSpPr>
        <p:spPr>
          <a:xfrm>
            <a:off x="7927085" y="4356608"/>
            <a:ext cx="163830" cy="151323"/>
          </a:xfrm>
          <a:prstGeom prst="rect">
            <a:avLst/>
          </a:prstGeom>
        </p:spPr>
        <p:txBody>
          <a:bodyPr vert="horz" wrap="square" lIns="0" tIns="12700" rIns="0" bIns="0" rtlCol="0">
            <a:spAutoFit/>
          </a:bodyPr>
          <a:lstStyle/>
          <a:p>
            <a:pPr marL="12700">
              <a:spcBef>
                <a:spcPts val="100"/>
              </a:spcBef>
            </a:pPr>
            <a:r>
              <a:rPr sz="900" spc="-114" dirty="0">
                <a:latin typeface="Arial"/>
                <a:cs typeface="Arial"/>
              </a:rPr>
              <a:t>GA</a:t>
            </a:r>
            <a:endParaRPr sz="900">
              <a:latin typeface="Arial"/>
              <a:cs typeface="Arial"/>
            </a:endParaRPr>
          </a:p>
        </p:txBody>
      </p:sp>
      <p:sp>
        <p:nvSpPr>
          <p:cNvPr id="30" name="object 30"/>
          <p:cNvSpPr txBox="1"/>
          <p:nvPr/>
        </p:nvSpPr>
        <p:spPr>
          <a:xfrm>
            <a:off x="6521322" y="4022218"/>
            <a:ext cx="152400" cy="151323"/>
          </a:xfrm>
          <a:prstGeom prst="rect">
            <a:avLst/>
          </a:prstGeom>
        </p:spPr>
        <p:txBody>
          <a:bodyPr vert="horz" wrap="square" lIns="0" tIns="12700" rIns="0" bIns="0" rtlCol="0">
            <a:spAutoFit/>
          </a:bodyPr>
          <a:lstStyle/>
          <a:p>
            <a:pPr marL="12700">
              <a:spcBef>
                <a:spcPts val="100"/>
              </a:spcBef>
            </a:pPr>
            <a:r>
              <a:rPr sz="900" spc="-130" dirty="0">
                <a:latin typeface="Arial"/>
                <a:cs typeface="Arial"/>
              </a:rPr>
              <a:t>AR</a:t>
            </a:r>
            <a:endParaRPr sz="900">
              <a:latin typeface="Arial"/>
              <a:cs typeface="Arial"/>
            </a:endParaRPr>
          </a:p>
        </p:txBody>
      </p:sp>
      <p:sp>
        <p:nvSpPr>
          <p:cNvPr id="31" name="object 31"/>
          <p:cNvSpPr txBox="1"/>
          <p:nvPr/>
        </p:nvSpPr>
        <p:spPr>
          <a:xfrm>
            <a:off x="3199638" y="1193039"/>
            <a:ext cx="194310" cy="151323"/>
          </a:xfrm>
          <a:prstGeom prst="rect">
            <a:avLst/>
          </a:prstGeom>
        </p:spPr>
        <p:txBody>
          <a:bodyPr vert="horz" wrap="square" lIns="0" tIns="12700" rIns="0" bIns="0" rtlCol="0">
            <a:spAutoFit/>
          </a:bodyPr>
          <a:lstStyle/>
          <a:p>
            <a:pPr marL="12700">
              <a:spcBef>
                <a:spcPts val="100"/>
              </a:spcBef>
            </a:pPr>
            <a:r>
              <a:rPr sz="900" spc="-65" dirty="0">
                <a:latin typeface="Arial"/>
                <a:cs typeface="Arial"/>
              </a:rPr>
              <a:t>WA</a:t>
            </a:r>
            <a:endParaRPr sz="900">
              <a:latin typeface="Arial"/>
              <a:cs typeface="Arial"/>
            </a:endParaRPr>
          </a:p>
        </p:txBody>
      </p:sp>
      <p:sp>
        <p:nvSpPr>
          <p:cNvPr id="32" name="object 32"/>
          <p:cNvSpPr txBox="1"/>
          <p:nvPr/>
        </p:nvSpPr>
        <p:spPr>
          <a:xfrm>
            <a:off x="6476492" y="3344927"/>
            <a:ext cx="198755" cy="151323"/>
          </a:xfrm>
          <a:prstGeom prst="rect">
            <a:avLst/>
          </a:prstGeom>
        </p:spPr>
        <p:txBody>
          <a:bodyPr vert="horz" wrap="square" lIns="0" tIns="12700" rIns="0" bIns="0" rtlCol="0">
            <a:spAutoFit/>
          </a:bodyPr>
          <a:lstStyle/>
          <a:p>
            <a:pPr marL="12700">
              <a:spcBef>
                <a:spcPts val="100"/>
              </a:spcBef>
            </a:pPr>
            <a:r>
              <a:rPr sz="900" spc="-50" dirty="0">
                <a:latin typeface="Arial"/>
                <a:cs typeface="Arial"/>
              </a:rPr>
              <a:t>MO</a:t>
            </a:r>
            <a:endParaRPr sz="900">
              <a:latin typeface="Arial"/>
              <a:cs typeface="Arial"/>
            </a:endParaRPr>
          </a:p>
        </p:txBody>
      </p:sp>
      <p:sp>
        <p:nvSpPr>
          <p:cNvPr id="33" name="object 33"/>
          <p:cNvSpPr txBox="1"/>
          <p:nvPr/>
        </p:nvSpPr>
        <p:spPr>
          <a:xfrm>
            <a:off x="6542660" y="4759580"/>
            <a:ext cx="141605" cy="151323"/>
          </a:xfrm>
          <a:prstGeom prst="rect">
            <a:avLst/>
          </a:prstGeom>
        </p:spPr>
        <p:txBody>
          <a:bodyPr vert="horz" wrap="square" lIns="0" tIns="12700" rIns="0" bIns="0" rtlCol="0">
            <a:spAutoFit/>
          </a:bodyPr>
          <a:lstStyle/>
          <a:p>
            <a:pPr marL="12700">
              <a:spcBef>
                <a:spcPts val="100"/>
              </a:spcBef>
            </a:pPr>
            <a:r>
              <a:rPr sz="900" spc="-100" dirty="0">
                <a:latin typeface="Arial"/>
                <a:cs typeface="Arial"/>
              </a:rPr>
              <a:t>LA</a:t>
            </a:r>
            <a:endParaRPr sz="900">
              <a:latin typeface="Arial"/>
              <a:cs typeface="Arial"/>
            </a:endParaRPr>
          </a:p>
        </p:txBody>
      </p:sp>
      <p:sp>
        <p:nvSpPr>
          <p:cNvPr id="34" name="object 34"/>
          <p:cNvSpPr txBox="1"/>
          <p:nvPr/>
        </p:nvSpPr>
        <p:spPr>
          <a:xfrm>
            <a:off x="8416798" y="2629281"/>
            <a:ext cx="151765" cy="151323"/>
          </a:xfrm>
          <a:prstGeom prst="rect">
            <a:avLst/>
          </a:prstGeom>
        </p:spPr>
        <p:txBody>
          <a:bodyPr vert="horz" wrap="square" lIns="0" tIns="12700" rIns="0" bIns="0" rtlCol="0">
            <a:spAutoFit/>
          </a:bodyPr>
          <a:lstStyle/>
          <a:p>
            <a:pPr marL="12700">
              <a:spcBef>
                <a:spcPts val="100"/>
              </a:spcBef>
            </a:pPr>
            <a:r>
              <a:rPr sz="900" spc="-110" dirty="0">
                <a:latin typeface="Arial"/>
                <a:cs typeface="Arial"/>
              </a:rPr>
              <a:t>PA</a:t>
            </a:r>
            <a:endParaRPr sz="900">
              <a:latin typeface="Arial"/>
              <a:cs typeface="Arial"/>
            </a:endParaRPr>
          </a:p>
        </p:txBody>
      </p:sp>
      <p:sp>
        <p:nvSpPr>
          <p:cNvPr id="35" name="object 35"/>
          <p:cNvSpPr txBox="1"/>
          <p:nvPr/>
        </p:nvSpPr>
        <p:spPr>
          <a:xfrm>
            <a:off x="8694166" y="2158747"/>
            <a:ext cx="153670" cy="151323"/>
          </a:xfrm>
          <a:prstGeom prst="rect">
            <a:avLst/>
          </a:prstGeom>
        </p:spPr>
        <p:txBody>
          <a:bodyPr vert="horz" wrap="square" lIns="0" tIns="12700" rIns="0" bIns="0" rtlCol="0">
            <a:spAutoFit/>
          </a:bodyPr>
          <a:lstStyle/>
          <a:p>
            <a:pPr marL="12700">
              <a:spcBef>
                <a:spcPts val="100"/>
              </a:spcBef>
            </a:pPr>
            <a:r>
              <a:rPr sz="900" spc="-125" dirty="0">
                <a:latin typeface="Arial"/>
                <a:cs typeface="Arial"/>
              </a:rPr>
              <a:t>NY</a:t>
            </a:r>
            <a:endParaRPr sz="900">
              <a:latin typeface="Arial"/>
              <a:cs typeface="Arial"/>
            </a:endParaRPr>
          </a:p>
        </p:txBody>
      </p:sp>
      <p:sp>
        <p:nvSpPr>
          <p:cNvPr id="36" name="object 36"/>
          <p:cNvSpPr txBox="1"/>
          <p:nvPr/>
        </p:nvSpPr>
        <p:spPr>
          <a:xfrm>
            <a:off x="8362951" y="3676016"/>
            <a:ext cx="159385" cy="151323"/>
          </a:xfrm>
          <a:prstGeom prst="rect">
            <a:avLst/>
          </a:prstGeom>
        </p:spPr>
        <p:txBody>
          <a:bodyPr vert="horz" wrap="square" lIns="0" tIns="12700" rIns="0" bIns="0" rtlCol="0">
            <a:spAutoFit/>
          </a:bodyPr>
          <a:lstStyle/>
          <a:p>
            <a:pPr marL="12700">
              <a:spcBef>
                <a:spcPts val="100"/>
              </a:spcBef>
            </a:pPr>
            <a:r>
              <a:rPr sz="900" spc="-125" dirty="0">
                <a:latin typeface="Arial"/>
                <a:cs typeface="Arial"/>
              </a:rPr>
              <a:t>NC</a:t>
            </a:r>
            <a:endParaRPr sz="900">
              <a:latin typeface="Arial"/>
              <a:cs typeface="Arial"/>
            </a:endParaRPr>
          </a:p>
        </p:txBody>
      </p:sp>
      <p:sp>
        <p:nvSpPr>
          <p:cNvPr id="37" name="object 37"/>
          <p:cNvSpPr txBox="1"/>
          <p:nvPr/>
        </p:nvSpPr>
        <p:spPr>
          <a:xfrm>
            <a:off x="7349745" y="2983230"/>
            <a:ext cx="128905" cy="151323"/>
          </a:xfrm>
          <a:prstGeom prst="rect">
            <a:avLst/>
          </a:prstGeom>
        </p:spPr>
        <p:txBody>
          <a:bodyPr vert="horz" wrap="square" lIns="0" tIns="12700" rIns="0" bIns="0" rtlCol="0">
            <a:spAutoFit/>
          </a:bodyPr>
          <a:lstStyle/>
          <a:p>
            <a:pPr marL="12700">
              <a:spcBef>
                <a:spcPts val="100"/>
              </a:spcBef>
            </a:pPr>
            <a:r>
              <a:rPr sz="900" spc="-50" dirty="0">
                <a:latin typeface="Arial"/>
                <a:cs typeface="Arial"/>
              </a:rPr>
              <a:t>IN</a:t>
            </a:r>
            <a:endParaRPr sz="900">
              <a:latin typeface="Arial"/>
              <a:cs typeface="Arial"/>
            </a:endParaRPr>
          </a:p>
        </p:txBody>
      </p:sp>
      <p:sp>
        <p:nvSpPr>
          <p:cNvPr id="38" name="object 38"/>
          <p:cNvSpPr txBox="1"/>
          <p:nvPr/>
        </p:nvSpPr>
        <p:spPr>
          <a:xfrm>
            <a:off x="7602092" y="3431871"/>
            <a:ext cx="140970" cy="151323"/>
          </a:xfrm>
          <a:prstGeom prst="rect">
            <a:avLst/>
          </a:prstGeom>
        </p:spPr>
        <p:txBody>
          <a:bodyPr vert="horz" wrap="square" lIns="0" tIns="12700" rIns="0" bIns="0" rtlCol="0">
            <a:spAutoFit/>
          </a:bodyPr>
          <a:lstStyle/>
          <a:p>
            <a:pPr marL="12700">
              <a:spcBef>
                <a:spcPts val="100"/>
              </a:spcBef>
            </a:pPr>
            <a:r>
              <a:rPr sz="900" spc="-155" dirty="0">
                <a:latin typeface="Arial"/>
                <a:cs typeface="Arial"/>
              </a:rPr>
              <a:t>KY</a:t>
            </a:r>
            <a:endParaRPr sz="900">
              <a:latin typeface="Arial"/>
              <a:cs typeface="Arial"/>
            </a:endParaRPr>
          </a:p>
        </p:txBody>
      </p:sp>
      <p:sp>
        <p:nvSpPr>
          <p:cNvPr id="39" name="object 39"/>
          <p:cNvSpPr txBox="1"/>
          <p:nvPr/>
        </p:nvSpPr>
        <p:spPr>
          <a:xfrm>
            <a:off x="7386574" y="2215389"/>
            <a:ext cx="151765" cy="151323"/>
          </a:xfrm>
          <a:prstGeom prst="rect">
            <a:avLst/>
          </a:prstGeom>
        </p:spPr>
        <p:txBody>
          <a:bodyPr vert="horz" wrap="square" lIns="0" tIns="12700" rIns="0" bIns="0" rtlCol="0">
            <a:spAutoFit/>
          </a:bodyPr>
          <a:lstStyle/>
          <a:p>
            <a:pPr marL="12700">
              <a:spcBef>
                <a:spcPts val="100"/>
              </a:spcBef>
            </a:pPr>
            <a:r>
              <a:rPr sz="900" spc="-10" dirty="0">
                <a:latin typeface="Arial"/>
                <a:cs typeface="Arial"/>
              </a:rPr>
              <a:t>MI</a:t>
            </a:r>
            <a:endParaRPr sz="900">
              <a:latin typeface="Arial"/>
              <a:cs typeface="Arial"/>
            </a:endParaRPr>
          </a:p>
        </p:txBody>
      </p:sp>
      <p:sp>
        <p:nvSpPr>
          <p:cNvPr id="40" name="object 40"/>
          <p:cNvSpPr txBox="1"/>
          <p:nvPr/>
        </p:nvSpPr>
        <p:spPr>
          <a:xfrm>
            <a:off x="7335774" y="3780283"/>
            <a:ext cx="156845" cy="151323"/>
          </a:xfrm>
          <a:prstGeom prst="rect">
            <a:avLst/>
          </a:prstGeom>
        </p:spPr>
        <p:txBody>
          <a:bodyPr vert="horz" wrap="square" lIns="0" tIns="12700" rIns="0" bIns="0" rtlCol="0">
            <a:spAutoFit/>
          </a:bodyPr>
          <a:lstStyle/>
          <a:p>
            <a:pPr marL="12700">
              <a:spcBef>
                <a:spcPts val="100"/>
              </a:spcBef>
            </a:pPr>
            <a:r>
              <a:rPr sz="900" spc="-90" dirty="0">
                <a:latin typeface="Arial"/>
                <a:cs typeface="Arial"/>
              </a:rPr>
              <a:t>TN</a:t>
            </a:r>
            <a:endParaRPr sz="900">
              <a:latin typeface="Arial"/>
              <a:cs typeface="Arial"/>
            </a:endParaRPr>
          </a:p>
        </p:txBody>
      </p:sp>
      <p:sp>
        <p:nvSpPr>
          <p:cNvPr id="41" name="object 41"/>
          <p:cNvSpPr txBox="1"/>
          <p:nvPr/>
        </p:nvSpPr>
        <p:spPr>
          <a:xfrm>
            <a:off x="6943091" y="4368801"/>
            <a:ext cx="175895" cy="151323"/>
          </a:xfrm>
          <a:prstGeom prst="rect">
            <a:avLst/>
          </a:prstGeom>
        </p:spPr>
        <p:txBody>
          <a:bodyPr vert="horz" wrap="square" lIns="0" tIns="12700" rIns="0" bIns="0" rtlCol="0">
            <a:spAutoFit/>
          </a:bodyPr>
          <a:lstStyle/>
          <a:p>
            <a:pPr marL="12700">
              <a:spcBef>
                <a:spcPts val="100"/>
              </a:spcBef>
            </a:pPr>
            <a:r>
              <a:rPr sz="900" spc="-90" dirty="0">
                <a:latin typeface="Arial"/>
                <a:cs typeface="Arial"/>
              </a:rPr>
              <a:t>MS</a:t>
            </a:r>
            <a:endParaRPr sz="900">
              <a:latin typeface="Arial"/>
              <a:cs typeface="Arial"/>
            </a:endParaRPr>
          </a:p>
        </p:txBody>
      </p:sp>
      <p:sp>
        <p:nvSpPr>
          <p:cNvPr id="42" name="object 42"/>
          <p:cNvSpPr txBox="1"/>
          <p:nvPr/>
        </p:nvSpPr>
        <p:spPr>
          <a:xfrm>
            <a:off x="8452232" y="3305048"/>
            <a:ext cx="158115" cy="151323"/>
          </a:xfrm>
          <a:prstGeom prst="rect">
            <a:avLst/>
          </a:prstGeom>
        </p:spPr>
        <p:txBody>
          <a:bodyPr vert="horz" wrap="square" lIns="0" tIns="12700" rIns="0" bIns="0" rtlCol="0">
            <a:spAutoFit/>
          </a:bodyPr>
          <a:lstStyle/>
          <a:p>
            <a:pPr marL="12700">
              <a:spcBef>
                <a:spcPts val="100"/>
              </a:spcBef>
            </a:pPr>
            <a:r>
              <a:rPr sz="900" spc="-80" dirty="0">
                <a:latin typeface="Arial"/>
                <a:cs typeface="Arial"/>
              </a:rPr>
              <a:t>VA</a:t>
            </a:r>
            <a:endParaRPr sz="900">
              <a:latin typeface="Arial"/>
              <a:cs typeface="Arial"/>
            </a:endParaRPr>
          </a:p>
        </p:txBody>
      </p:sp>
      <p:sp>
        <p:nvSpPr>
          <p:cNvPr id="43" name="object 43"/>
          <p:cNvSpPr txBox="1"/>
          <p:nvPr/>
        </p:nvSpPr>
        <p:spPr>
          <a:xfrm>
            <a:off x="7776210" y="2851531"/>
            <a:ext cx="173355" cy="151323"/>
          </a:xfrm>
          <a:prstGeom prst="rect">
            <a:avLst/>
          </a:prstGeom>
        </p:spPr>
        <p:txBody>
          <a:bodyPr vert="horz" wrap="square" lIns="0" tIns="12700" rIns="0" bIns="0" rtlCol="0">
            <a:spAutoFit/>
          </a:bodyPr>
          <a:lstStyle/>
          <a:p>
            <a:pPr marL="12700">
              <a:spcBef>
                <a:spcPts val="100"/>
              </a:spcBef>
            </a:pPr>
            <a:r>
              <a:rPr sz="900" spc="-100" dirty="0">
                <a:latin typeface="Arial"/>
                <a:cs typeface="Arial"/>
              </a:rPr>
              <a:t>OH</a:t>
            </a:r>
            <a:endParaRPr sz="900">
              <a:latin typeface="Arial"/>
              <a:cs typeface="Arial"/>
            </a:endParaRPr>
          </a:p>
        </p:txBody>
      </p:sp>
      <p:sp>
        <p:nvSpPr>
          <p:cNvPr id="44" name="object 44"/>
          <p:cNvSpPr txBox="1"/>
          <p:nvPr/>
        </p:nvSpPr>
        <p:spPr>
          <a:xfrm>
            <a:off x="8279639" y="4048506"/>
            <a:ext cx="137795" cy="151323"/>
          </a:xfrm>
          <a:prstGeom prst="rect">
            <a:avLst/>
          </a:prstGeom>
        </p:spPr>
        <p:txBody>
          <a:bodyPr vert="horz" wrap="square" lIns="0" tIns="12700" rIns="0" bIns="0" rtlCol="0">
            <a:spAutoFit/>
          </a:bodyPr>
          <a:lstStyle/>
          <a:p>
            <a:pPr marL="12700">
              <a:spcBef>
                <a:spcPts val="100"/>
              </a:spcBef>
            </a:pPr>
            <a:r>
              <a:rPr sz="900" spc="-190" dirty="0">
                <a:latin typeface="Arial"/>
                <a:cs typeface="Arial"/>
              </a:rPr>
              <a:t>SC</a:t>
            </a:r>
            <a:endParaRPr sz="900">
              <a:latin typeface="Arial"/>
              <a:cs typeface="Arial"/>
            </a:endParaRPr>
          </a:p>
        </p:txBody>
      </p:sp>
      <p:sp>
        <p:nvSpPr>
          <p:cNvPr id="45" name="object 45"/>
          <p:cNvSpPr txBox="1"/>
          <p:nvPr/>
        </p:nvSpPr>
        <p:spPr>
          <a:xfrm>
            <a:off x="9280906" y="1468883"/>
            <a:ext cx="179070" cy="151323"/>
          </a:xfrm>
          <a:prstGeom prst="rect">
            <a:avLst/>
          </a:prstGeom>
        </p:spPr>
        <p:txBody>
          <a:bodyPr vert="horz" wrap="square" lIns="0" tIns="12700" rIns="0" bIns="0" rtlCol="0">
            <a:spAutoFit/>
          </a:bodyPr>
          <a:lstStyle/>
          <a:p>
            <a:pPr marL="12700">
              <a:spcBef>
                <a:spcPts val="100"/>
              </a:spcBef>
            </a:pPr>
            <a:r>
              <a:rPr sz="900" spc="-80" dirty="0">
                <a:latin typeface="Arial"/>
                <a:cs typeface="Arial"/>
              </a:rPr>
              <a:t>ME</a:t>
            </a:r>
            <a:endParaRPr sz="900">
              <a:latin typeface="Arial"/>
              <a:cs typeface="Arial"/>
            </a:endParaRPr>
          </a:p>
        </p:txBody>
      </p:sp>
      <p:sp>
        <p:nvSpPr>
          <p:cNvPr id="46" name="object 46"/>
          <p:cNvSpPr txBox="1"/>
          <p:nvPr/>
        </p:nvSpPr>
        <p:spPr>
          <a:xfrm>
            <a:off x="8079740" y="3128899"/>
            <a:ext cx="193040" cy="151323"/>
          </a:xfrm>
          <a:prstGeom prst="rect">
            <a:avLst/>
          </a:prstGeom>
        </p:spPr>
        <p:txBody>
          <a:bodyPr vert="horz" wrap="square" lIns="0" tIns="12700" rIns="0" bIns="0" rtlCol="0">
            <a:spAutoFit/>
          </a:bodyPr>
          <a:lstStyle/>
          <a:p>
            <a:pPr marL="12700">
              <a:spcBef>
                <a:spcPts val="100"/>
              </a:spcBef>
            </a:pPr>
            <a:r>
              <a:rPr sz="900" spc="-70" dirty="0">
                <a:latin typeface="Arial"/>
                <a:cs typeface="Arial"/>
              </a:rPr>
              <a:t>WV</a:t>
            </a:r>
            <a:endParaRPr sz="900">
              <a:latin typeface="Arial"/>
              <a:cs typeface="Arial"/>
            </a:endParaRPr>
          </a:p>
        </p:txBody>
      </p:sp>
      <p:sp>
        <p:nvSpPr>
          <p:cNvPr id="47" name="object 47"/>
          <p:cNvSpPr txBox="1"/>
          <p:nvPr/>
        </p:nvSpPr>
        <p:spPr>
          <a:xfrm>
            <a:off x="8931403" y="1869186"/>
            <a:ext cx="307975" cy="151323"/>
          </a:xfrm>
          <a:prstGeom prst="rect">
            <a:avLst/>
          </a:prstGeom>
        </p:spPr>
        <p:txBody>
          <a:bodyPr vert="horz" wrap="square" lIns="0" tIns="12700" rIns="0" bIns="0" rtlCol="0">
            <a:spAutoFit/>
          </a:bodyPr>
          <a:lstStyle/>
          <a:p>
            <a:pPr marL="12700">
              <a:spcBef>
                <a:spcPts val="100"/>
              </a:spcBef>
            </a:pPr>
            <a:r>
              <a:rPr sz="900" spc="-105" dirty="0">
                <a:latin typeface="Arial"/>
                <a:cs typeface="Arial"/>
              </a:rPr>
              <a:t>VT</a:t>
            </a:r>
            <a:r>
              <a:rPr sz="900" spc="-170" dirty="0">
                <a:latin typeface="Arial"/>
                <a:cs typeface="Arial"/>
              </a:rPr>
              <a:t> </a:t>
            </a:r>
            <a:r>
              <a:rPr sz="1350" spc="-127" baseline="-18518" dirty="0">
                <a:latin typeface="Arial"/>
                <a:cs typeface="Arial"/>
              </a:rPr>
              <a:t>NH</a:t>
            </a:r>
            <a:endParaRPr sz="1350" baseline="-18518">
              <a:latin typeface="Arial"/>
              <a:cs typeface="Arial"/>
            </a:endParaRPr>
          </a:p>
        </p:txBody>
      </p:sp>
      <p:sp>
        <p:nvSpPr>
          <p:cNvPr id="48" name="object 48"/>
          <p:cNvSpPr txBox="1"/>
          <p:nvPr/>
        </p:nvSpPr>
        <p:spPr>
          <a:xfrm>
            <a:off x="8899017" y="2673173"/>
            <a:ext cx="134620" cy="151323"/>
          </a:xfrm>
          <a:prstGeom prst="rect">
            <a:avLst/>
          </a:prstGeom>
        </p:spPr>
        <p:txBody>
          <a:bodyPr vert="horz" wrap="square" lIns="0" tIns="12700" rIns="0" bIns="0" rtlCol="0">
            <a:spAutoFit/>
          </a:bodyPr>
          <a:lstStyle/>
          <a:p>
            <a:pPr marL="12700">
              <a:spcBef>
                <a:spcPts val="100"/>
              </a:spcBef>
            </a:pPr>
            <a:r>
              <a:rPr sz="900" spc="-125" dirty="0">
                <a:latin typeface="Arial"/>
                <a:cs typeface="Arial"/>
              </a:rPr>
              <a:t>NJ</a:t>
            </a:r>
            <a:endParaRPr sz="900">
              <a:latin typeface="Arial"/>
              <a:cs typeface="Arial"/>
            </a:endParaRPr>
          </a:p>
        </p:txBody>
      </p:sp>
      <p:sp>
        <p:nvSpPr>
          <p:cNvPr id="49" name="object 49"/>
          <p:cNvSpPr txBox="1"/>
          <p:nvPr/>
        </p:nvSpPr>
        <p:spPr>
          <a:xfrm>
            <a:off x="8601582" y="2952751"/>
            <a:ext cx="351790" cy="151323"/>
          </a:xfrm>
          <a:prstGeom prst="rect">
            <a:avLst/>
          </a:prstGeom>
        </p:spPr>
        <p:txBody>
          <a:bodyPr vert="horz" wrap="square" lIns="0" tIns="12700" rIns="0" bIns="0" rtlCol="0">
            <a:spAutoFit/>
          </a:bodyPr>
          <a:lstStyle/>
          <a:p>
            <a:pPr marL="12700">
              <a:spcBef>
                <a:spcPts val="100"/>
              </a:spcBef>
            </a:pPr>
            <a:r>
              <a:rPr sz="900" spc="-45" dirty="0">
                <a:latin typeface="Arial"/>
                <a:cs typeface="Arial"/>
              </a:rPr>
              <a:t>MD</a:t>
            </a:r>
            <a:r>
              <a:rPr sz="900" spc="-60" dirty="0">
                <a:latin typeface="Arial"/>
                <a:cs typeface="Arial"/>
              </a:rPr>
              <a:t> </a:t>
            </a:r>
            <a:r>
              <a:rPr sz="900" spc="-135" dirty="0">
                <a:latin typeface="Arial"/>
                <a:cs typeface="Arial"/>
              </a:rPr>
              <a:t>DE</a:t>
            </a:r>
            <a:endParaRPr sz="900">
              <a:latin typeface="Arial"/>
              <a:cs typeface="Arial"/>
            </a:endParaRPr>
          </a:p>
        </p:txBody>
      </p:sp>
      <p:sp>
        <p:nvSpPr>
          <p:cNvPr id="50" name="object 50"/>
          <p:cNvSpPr txBox="1"/>
          <p:nvPr/>
        </p:nvSpPr>
        <p:spPr>
          <a:xfrm>
            <a:off x="9048369" y="2166366"/>
            <a:ext cx="310515" cy="299085"/>
          </a:xfrm>
          <a:prstGeom prst="rect">
            <a:avLst/>
          </a:prstGeom>
        </p:spPr>
        <p:txBody>
          <a:bodyPr vert="horz" wrap="square" lIns="0" tIns="12700" rIns="0" bIns="0" rtlCol="0">
            <a:spAutoFit/>
          </a:bodyPr>
          <a:lstStyle/>
          <a:p>
            <a:pPr marL="74295">
              <a:lnSpc>
                <a:spcPts val="1075"/>
              </a:lnSpc>
              <a:spcBef>
                <a:spcPts val="100"/>
              </a:spcBef>
            </a:pPr>
            <a:r>
              <a:rPr sz="900" spc="-35" dirty="0">
                <a:latin typeface="Arial"/>
                <a:cs typeface="Arial"/>
              </a:rPr>
              <a:t>MA</a:t>
            </a:r>
            <a:endParaRPr sz="900">
              <a:latin typeface="Arial"/>
              <a:cs typeface="Arial"/>
            </a:endParaRPr>
          </a:p>
          <a:p>
            <a:pPr marL="12700">
              <a:lnSpc>
                <a:spcPts val="1080"/>
              </a:lnSpc>
            </a:pPr>
            <a:r>
              <a:rPr sz="1350" spc="-217" baseline="-15432" dirty="0">
                <a:latin typeface="Arial"/>
                <a:cs typeface="Arial"/>
              </a:rPr>
              <a:t>CT </a:t>
            </a:r>
            <a:r>
              <a:rPr sz="900" spc="-95" dirty="0">
                <a:latin typeface="Arial"/>
                <a:cs typeface="Arial"/>
              </a:rPr>
              <a:t>RI</a:t>
            </a:r>
            <a:endParaRPr sz="900">
              <a:latin typeface="Arial"/>
              <a:cs typeface="Arial"/>
            </a:endParaRPr>
          </a:p>
        </p:txBody>
      </p:sp>
      <p:sp>
        <p:nvSpPr>
          <p:cNvPr id="51" name="object 51"/>
          <p:cNvSpPr txBox="1"/>
          <p:nvPr/>
        </p:nvSpPr>
        <p:spPr>
          <a:xfrm>
            <a:off x="9012681" y="4210939"/>
            <a:ext cx="1261110" cy="798830"/>
          </a:xfrm>
          <a:prstGeom prst="rect">
            <a:avLst/>
          </a:prstGeom>
        </p:spPr>
        <p:txBody>
          <a:bodyPr vert="horz" wrap="square" lIns="0" tIns="33019" rIns="0" bIns="0" rtlCol="0">
            <a:spAutoFit/>
          </a:bodyPr>
          <a:lstStyle/>
          <a:p>
            <a:pPr marL="12700" marR="5080">
              <a:lnSpc>
                <a:spcPts val="1300"/>
              </a:lnSpc>
              <a:spcBef>
                <a:spcPts val="259"/>
              </a:spcBef>
            </a:pPr>
            <a:r>
              <a:rPr sz="1200" b="1" spc="-5" dirty="0">
                <a:latin typeface="Arial"/>
                <a:cs typeface="Arial"/>
              </a:rPr>
              <a:t>% With a BS  Degree </a:t>
            </a:r>
            <a:r>
              <a:rPr sz="1200" b="1" dirty="0">
                <a:latin typeface="Arial"/>
                <a:cs typeface="Arial"/>
              </a:rPr>
              <a:t>or</a:t>
            </a:r>
            <a:r>
              <a:rPr sz="1200" b="1" spc="-50" dirty="0">
                <a:latin typeface="Arial"/>
                <a:cs typeface="Arial"/>
              </a:rPr>
              <a:t> </a:t>
            </a:r>
            <a:r>
              <a:rPr sz="1200" b="1" spc="-5" dirty="0">
                <a:latin typeface="Arial"/>
                <a:cs typeface="Arial"/>
              </a:rPr>
              <a:t>Higher</a:t>
            </a:r>
            <a:endParaRPr sz="1200">
              <a:latin typeface="Arial"/>
              <a:cs typeface="Arial"/>
            </a:endParaRPr>
          </a:p>
          <a:p>
            <a:pPr marL="391160">
              <a:spcBef>
                <a:spcPts val="545"/>
              </a:spcBef>
            </a:pPr>
            <a:r>
              <a:rPr sz="900" spc="-5" dirty="0">
                <a:latin typeface="Arial"/>
                <a:cs typeface="Arial"/>
              </a:rPr>
              <a:t>21.9 </a:t>
            </a:r>
            <a:r>
              <a:rPr sz="900" dirty="0">
                <a:latin typeface="Arial"/>
                <a:cs typeface="Arial"/>
              </a:rPr>
              <a:t>-</a:t>
            </a:r>
            <a:r>
              <a:rPr sz="900" spc="-65" dirty="0">
                <a:latin typeface="Arial"/>
                <a:cs typeface="Arial"/>
              </a:rPr>
              <a:t> </a:t>
            </a:r>
            <a:r>
              <a:rPr sz="900" spc="-5" dirty="0">
                <a:latin typeface="Arial"/>
                <a:cs typeface="Arial"/>
              </a:rPr>
              <a:t>27.1</a:t>
            </a:r>
            <a:endParaRPr sz="900">
              <a:latin typeface="Arial"/>
              <a:cs typeface="Arial"/>
            </a:endParaRPr>
          </a:p>
          <a:p>
            <a:pPr marL="391160">
              <a:spcBef>
                <a:spcPts val="620"/>
              </a:spcBef>
            </a:pPr>
            <a:r>
              <a:rPr sz="900" spc="-5" dirty="0">
                <a:latin typeface="Arial"/>
                <a:cs typeface="Arial"/>
              </a:rPr>
              <a:t>27.2 </a:t>
            </a:r>
            <a:r>
              <a:rPr sz="900" dirty="0">
                <a:latin typeface="Arial"/>
                <a:cs typeface="Arial"/>
              </a:rPr>
              <a:t>-</a:t>
            </a:r>
            <a:r>
              <a:rPr sz="900" spc="-65" dirty="0">
                <a:latin typeface="Arial"/>
                <a:cs typeface="Arial"/>
              </a:rPr>
              <a:t> </a:t>
            </a:r>
            <a:r>
              <a:rPr sz="900" spc="-5" dirty="0">
                <a:latin typeface="Arial"/>
                <a:cs typeface="Arial"/>
              </a:rPr>
              <a:t>31.9</a:t>
            </a:r>
            <a:endParaRPr sz="900">
              <a:latin typeface="Arial"/>
              <a:cs typeface="Arial"/>
            </a:endParaRPr>
          </a:p>
        </p:txBody>
      </p:sp>
      <p:sp>
        <p:nvSpPr>
          <p:cNvPr id="52" name="object 52"/>
          <p:cNvSpPr txBox="1"/>
          <p:nvPr/>
        </p:nvSpPr>
        <p:spPr>
          <a:xfrm>
            <a:off x="9391650" y="4984114"/>
            <a:ext cx="604520" cy="457834"/>
          </a:xfrm>
          <a:prstGeom prst="rect">
            <a:avLst/>
          </a:prstGeom>
        </p:spPr>
        <p:txBody>
          <a:bodyPr vert="horz" wrap="square" lIns="0" tIns="91440" rIns="0" bIns="0" rtlCol="0">
            <a:spAutoFit/>
          </a:bodyPr>
          <a:lstStyle/>
          <a:p>
            <a:pPr marL="12700">
              <a:spcBef>
                <a:spcPts val="720"/>
              </a:spcBef>
            </a:pPr>
            <a:r>
              <a:rPr sz="900" spc="-5" dirty="0">
                <a:latin typeface="Arial"/>
                <a:cs typeface="Arial"/>
              </a:rPr>
              <a:t>32.0 </a:t>
            </a:r>
            <a:r>
              <a:rPr sz="900" dirty="0">
                <a:latin typeface="Arial"/>
                <a:cs typeface="Arial"/>
              </a:rPr>
              <a:t>–</a:t>
            </a:r>
            <a:r>
              <a:rPr sz="900" spc="-65" dirty="0">
                <a:latin typeface="Arial"/>
                <a:cs typeface="Arial"/>
              </a:rPr>
              <a:t> </a:t>
            </a:r>
            <a:r>
              <a:rPr sz="900" spc="-5" dirty="0">
                <a:latin typeface="Arial"/>
                <a:cs typeface="Arial"/>
              </a:rPr>
              <a:t>35.9</a:t>
            </a:r>
            <a:endParaRPr sz="900">
              <a:latin typeface="Arial"/>
              <a:cs typeface="Arial"/>
            </a:endParaRPr>
          </a:p>
          <a:p>
            <a:pPr marL="12700">
              <a:spcBef>
                <a:spcPts val="625"/>
              </a:spcBef>
            </a:pPr>
            <a:r>
              <a:rPr sz="900" spc="-5" dirty="0">
                <a:latin typeface="Arial"/>
                <a:cs typeface="Arial"/>
              </a:rPr>
              <a:t>36.0  </a:t>
            </a:r>
            <a:r>
              <a:rPr sz="900" dirty="0">
                <a:latin typeface="Arial"/>
                <a:cs typeface="Arial"/>
              </a:rPr>
              <a:t>-</a:t>
            </a:r>
            <a:r>
              <a:rPr sz="900" spc="-60" dirty="0">
                <a:latin typeface="Arial"/>
                <a:cs typeface="Arial"/>
              </a:rPr>
              <a:t> </a:t>
            </a:r>
            <a:r>
              <a:rPr sz="900" spc="-5" dirty="0">
                <a:latin typeface="Arial"/>
                <a:cs typeface="Arial"/>
              </a:rPr>
              <a:t>50.1</a:t>
            </a:r>
            <a:endParaRPr sz="900">
              <a:latin typeface="Arial"/>
              <a:cs typeface="Arial"/>
            </a:endParaRPr>
          </a:p>
        </p:txBody>
      </p:sp>
    </p:spTree>
    <p:extLst>
      <p:ext uri="{BB962C8B-B14F-4D97-AF65-F5344CB8AC3E}">
        <p14:creationId xmlns:p14="http://schemas.microsoft.com/office/powerpoint/2010/main" val="4101124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989324" y="1855723"/>
            <a:ext cx="1636395" cy="2886710"/>
          </a:xfrm>
          <a:custGeom>
            <a:avLst/>
            <a:gdLst/>
            <a:ahLst/>
            <a:cxnLst/>
            <a:rect l="l" t="t" r="r" b="b"/>
            <a:pathLst>
              <a:path w="1636395" h="2886710">
                <a:moveTo>
                  <a:pt x="0" y="0"/>
                </a:moveTo>
                <a:lnTo>
                  <a:pt x="0" y="1635887"/>
                </a:lnTo>
                <a:lnTo>
                  <a:pt x="1054480" y="2886456"/>
                </a:lnTo>
                <a:lnTo>
                  <a:pt x="1090908" y="2854829"/>
                </a:lnTo>
                <a:lnTo>
                  <a:pt x="1126179" y="2822369"/>
                </a:lnTo>
                <a:lnTo>
                  <a:pt x="1160292" y="2789103"/>
                </a:lnTo>
                <a:lnTo>
                  <a:pt x="1193245" y="2755058"/>
                </a:lnTo>
                <a:lnTo>
                  <a:pt x="1225035" y="2720261"/>
                </a:lnTo>
                <a:lnTo>
                  <a:pt x="1255659" y="2684738"/>
                </a:lnTo>
                <a:lnTo>
                  <a:pt x="1285116" y="2648518"/>
                </a:lnTo>
                <a:lnTo>
                  <a:pt x="1313404" y="2611627"/>
                </a:lnTo>
                <a:lnTo>
                  <a:pt x="1340519" y="2574092"/>
                </a:lnTo>
                <a:lnTo>
                  <a:pt x="1366460" y="2535939"/>
                </a:lnTo>
                <a:lnTo>
                  <a:pt x="1391224" y="2497197"/>
                </a:lnTo>
                <a:lnTo>
                  <a:pt x="1414809" y="2457892"/>
                </a:lnTo>
                <a:lnTo>
                  <a:pt x="1437213" y="2418051"/>
                </a:lnTo>
                <a:lnTo>
                  <a:pt x="1458434" y="2377701"/>
                </a:lnTo>
                <a:lnTo>
                  <a:pt x="1478468" y="2336870"/>
                </a:lnTo>
                <a:lnTo>
                  <a:pt x="1497315" y="2295583"/>
                </a:lnTo>
                <a:lnTo>
                  <a:pt x="1514971" y="2253869"/>
                </a:lnTo>
                <a:lnTo>
                  <a:pt x="1531435" y="2211754"/>
                </a:lnTo>
                <a:lnTo>
                  <a:pt x="1546703" y="2169265"/>
                </a:lnTo>
                <a:lnTo>
                  <a:pt x="1560774" y="2126430"/>
                </a:lnTo>
                <a:lnTo>
                  <a:pt x="1573646" y="2083275"/>
                </a:lnTo>
                <a:lnTo>
                  <a:pt x="1585315" y="2039827"/>
                </a:lnTo>
                <a:lnTo>
                  <a:pt x="1595781" y="1996113"/>
                </a:lnTo>
                <a:lnTo>
                  <a:pt x="1605040" y="1952161"/>
                </a:lnTo>
                <a:lnTo>
                  <a:pt x="1613090" y="1907998"/>
                </a:lnTo>
                <a:lnTo>
                  <a:pt x="1619929" y="1863649"/>
                </a:lnTo>
                <a:lnTo>
                  <a:pt x="1625555" y="1819143"/>
                </a:lnTo>
                <a:lnTo>
                  <a:pt x="1629965" y="1774507"/>
                </a:lnTo>
                <a:lnTo>
                  <a:pt x="1633157" y="1729767"/>
                </a:lnTo>
                <a:lnTo>
                  <a:pt x="1635129" y="1684951"/>
                </a:lnTo>
                <a:lnTo>
                  <a:pt x="1635878" y="1640085"/>
                </a:lnTo>
                <a:lnTo>
                  <a:pt x="1635403" y="1595197"/>
                </a:lnTo>
                <a:lnTo>
                  <a:pt x="1633700" y="1550313"/>
                </a:lnTo>
                <a:lnTo>
                  <a:pt x="1630768" y="1505461"/>
                </a:lnTo>
                <a:lnTo>
                  <a:pt x="1626604" y="1460667"/>
                </a:lnTo>
                <a:lnTo>
                  <a:pt x="1621206" y="1415959"/>
                </a:lnTo>
                <a:lnTo>
                  <a:pt x="1614572" y="1371364"/>
                </a:lnTo>
                <a:lnTo>
                  <a:pt x="1606699" y="1326909"/>
                </a:lnTo>
                <a:lnTo>
                  <a:pt x="1597586" y="1282620"/>
                </a:lnTo>
                <a:lnTo>
                  <a:pt x="1587229" y="1238525"/>
                </a:lnTo>
                <a:lnTo>
                  <a:pt x="1575626" y="1194651"/>
                </a:lnTo>
                <a:lnTo>
                  <a:pt x="1562776" y="1151024"/>
                </a:lnTo>
                <a:lnTo>
                  <a:pt x="1548676" y="1107673"/>
                </a:lnTo>
                <a:lnTo>
                  <a:pt x="1533323" y="1064623"/>
                </a:lnTo>
                <a:lnTo>
                  <a:pt x="1516716" y="1021902"/>
                </a:lnTo>
                <a:lnTo>
                  <a:pt x="1498851" y="979537"/>
                </a:lnTo>
                <a:lnTo>
                  <a:pt x="1479728" y="937555"/>
                </a:lnTo>
                <a:lnTo>
                  <a:pt x="1459342" y="895983"/>
                </a:lnTo>
                <a:lnTo>
                  <a:pt x="1437693" y="854847"/>
                </a:lnTo>
                <a:lnTo>
                  <a:pt x="1414778" y="814176"/>
                </a:lnTo>
                <a:lnTo>
                  <a:pt x="1390594" y="773996"/>
                </a:lnTo>
                <a:lnTo>
                  <a:pt x="1365140" y="734334"/>
                </a:lnTo>
                <a:lnTo>
                  <a:pt x="1338412" y="695217"/>
                </a:lnTo>
                <a:lnTo>
                  <a:pt x="1310409" y="656671"/>
                </a:lnTo>
                <a:lnTo>
                  <a:pt x="1281129" y="618725"/>
                </a:lnTo>
                <a:lnTo>
                  <a:pt x="1250568" y="581405"/>
                </a:lnTo>
                <a:lnTo>
                  <a:pt x="1217901" y="543825"/>
                </a:lnTo>
                <a:lnTo>
                  <a:pt x="1184215" y="507371"/>
                </a:lnTo>
                <a:lnTo>
                  <a:pt x="1149541" y="472057"/>
                </a:lnTo>
                <a:lnTo>
                  <a:pt x="1113910" y="437898"/>
                </a:lnTo>
                <a:lnTo>
                  <a:pt x="1077350" y="404907"/>
                </a:lnTo>
                <a:lnTo>
                  <a:pt x="1039893" y="373099"/>
                </a:lnTo>
                <a:lnTo>
                  <a:pt x="1001569" y="342488"/>
                </a:lnTo>
                <a:lnTo>
                  <a:pt x="962407" y="313087"/>
                </a:lnTo>
                <a:lnTo>
                  <a:pt x="922438" y="284910"/>
                </a:lnTo>
                <a:lnTo>
                  <a:pt x="881693" y="257971"/>
                </a:lnTo>
                <a:lnTo>
                  <a:pt x="840200" y="232285"/>
                </a:lnTo>
                <a:lnTo>
                  <a:pt x="797991" y="207865"/>
                </a:lnTo>
                <a:lnTo>
                  <a:pt x="755095" y="184726"/>
                </a:lnTo>
                <a:lnTo>
                  <a:pt x="711543" y="162880"/>
                </a:lnTo>
                <a:lnTo>
                  <a:pt x="667365" y="142343"/>
                </a:lnTo>
                <a:lnTo>
                  <a:pt x="622590" y="123128"/>
                </a:lnTo>
                <a:lnTo>
                  <a:pt x="577250" y="105249"/>
                </a:lnTo>
                <a:lnTo>
                  <a:pt x="531374" y="88720"/>
                </a:lnTo>
                <a:lnTo>
                  <a:pt x="484992" y="73555"/>
                </a:lnTo>
                <a:lnTo>
                  <a:pt x="438135" y="59768"/>
                </a:lnTo>
                <a:lnTo>
                  <a:pt x="390833" y="47373"/>
                </a:lnTo>
                <a:lnTo>
                  <a:pt x="343115" y="36384"/>
                </a:lnTo>
                <a:lnTo>
                  <a:pt x="295012" y="26815"/>
                </a:lnTo>
                <a:lnTo>
                  <a:pt x="246555" y="18679"/>
                </a:lnTo>
                <a:lnTo>
                  <a:pt x="197773" y="11992"/>
                </a:lnTo>
                <a:lnTo>
                  <a:pt x="148696" y="6766"/>
                </a:lnTo>
                <a:lnTo>
                  <a:pt x="99355" y="3016"/>
                </a:lnTo>
                <a:lnTo>
                  <a:pt x="49779" y="756"/>
                </a:lnTo>
                <a:lnTo>
                  <a:pt x="0" y="0"/>
                </a:lnTo>
                <a:close/>
              </a:path>
            </a:pathLst>
          </a:custGeom>
          <a:solidFill>
            <a:srgbClr val="006FC0"/>
          </a:solidFill>
        </p:spPr>
        <p:txBody>
          <a:bodyPr wrap="square" lIns="0" tIns="0" rIns="0" bIns="0" rtlCol="0"/>
          <a:lstStyle/>
          <a:p>
            <a:endParaRPr/>
          </a:p>
        </p:txBody>
      </p:sp>
      <p:sp>
        <p:nvSpPr>
          <p:cNvPr id="4" name="object 4"/>
          <p:cNvSpPr/>
          <p:nvPr/>
        </p:nvSpPr>
        <p:spPr>
          <a:xfrm>
            <a:off x="3989324" y="1855723"/>
            <a:ext cx="1636395" cy="2886710"/>
          </a:xfrm>
          <a:custGeom>
            <a:avLst/>
            <a:gdLst/>
            <a:ahLst/>
            <a:cxnLst/>
            <a:rect l="l" t="t" r="r" b="b"/>
            <a:pathLst>
              <a:path w="1636395" h="2886710">
                <a:moveTo>
                  <a:pt x="0" y="1635887"/>
                </a:moveTo>
                <a:lnTo>
                  <a:pt x="1054480" y="2886456"/>
                </a:lnTo>
                <a:lnTo>
                  <a:pt x="1090908" y="2854829"/>
                </a:lnTo>
                <a:lnTo>
                  <a:pt x="1126179" y="2822369"/>
                </a:lnTo>
                <a:lnTo>
                  <a:pt x="1160292" y="2789103"/>
                </a:lnTo>
                <a:lnTo>
                  <a:pt x="1193245" y="2755058"/>
                </a:lnTo>
                <a:lnTo>
                  <a:pt x="1225035" y="2720261"/>
                </a:lnTo>
                <a:lnTo>
                  <a:pt x="1255659" y="2684738"/>
                </a:lnTo>
                <a:lnTo>
                  <a:pt x="1285116" y="2648518"/>
                </a:lnTo>
                <a:lnTo>
                  <a:pt x="1313404" y="2611627"/>
                </a:lnTo>
                <a:lnTo>
                  <a:pt x="1340519" y="2574092"/>
                </a:lnTo>
                <a:lnTo>
                  <a:pt x="1366460" y="2535939"/>
                </a:lnTo>
                <a:lnTo>
                  <a:pt x="1391224" y="2497197"/>
                </a:lnTo>
                <a:lnTo>
                  <a:pt x="1414809" y="2457892"/>
                </a:lnTo>
                <a:lnTo>
                  <a:pt x="1437213" y="2418051"/>
                </a:lnTo>
                <a:lnTo>
                  <a:pt x="1458434" y="2377701"/>
                </a:lnTo>
                <a:lnTo>
                  <a:pt x="1478468" y="2336870"/>
                </a:lnTo>
                <a:lnTo>
                  <a:pt x="1497315" y="2295583"/>
                </a:lnTo>
                <a:lnTo>
                  <a:pt x="1514971" y="2253869"/>
                </a:lnTo>
                <a:lnTo>
                  <a:pt x="1531435" y="2211754"/>
                </a:lnTo>
                <a:lnTo>
                  <a:pt x="1546703" y="2169265"/>
                </a:lnTo>
                <a:lnTo>
                  <a:pt x="1560774" y="2126430"/>
                </a:lnTo>
                <a:lnTo>
                  <a:pt x="1573646" y="2083275"/>
                </a:lnTo>
                <a:lnTo>
                  <a:pt x="1585315" y="2039827"/>
                </a:lnTo>
                <a:lnTo>
                  <a:pt x="1595781" y="1996113"/>
                </a:lnTo>
                <a:lnTo>
                  <a:pt x="1605040" y="1952161"/>
                </a:lnTo>
                <a:lnTo>
                  <a:pt x="1613090" y="1907998"/>
                </a:lnTo>
                <a:lnTo>
                  <a:pt x="1619929" y="1863649"/>
                </a:lnTo>
                <a:lnTo>
                  <a:pt x="1625555" y="1819143"/>
                </a:lnTo>
                <a:lnTo>
                  <a:pt x="1629965" y="1774507"/>
                </a:lnTo>
                <a:lnTo>
                  <a:pt x="1633157" y="1729767"/>
                </a:lnTo>
                <a:lnTo>
                  <a:pt x="1635129" y="1684951"/>
                </a:lnTo>
                <a:lnTo>
                  <a:pt x="1635878" y="1640085"/>
                </a:lnTo>
                <a:lnTo>
                  <a:pt x="1635403" y="1595197"/>
                </a:lnTo>
                <a:lnTo>
                  <a:pt x="1633700" y="1550313"/>
                </a:lnTo>
                <a:lnTo>
                  <a:pt x="1630768" y="1505461"/>
                </a:lnTo>
                <a:lnTo>
                  <a:pt x="1626604" y="1460667"/>
                </a:lnTo>
                <a:lnTo>
                  <a:pt x="1621206" y="1415959"/>
                </a:lnTo>
                <a:lnTo>
                  <a:pt x="1614572" y="1371364"/>
                </a:lnTo>
                <a:lnTo>
                  <a:pt x="1606699" y="1326909"/>
                </a:lnTo>
                <a:lnTo>
                  <a:pt x="1597586" y="1282620"/>
                </a:lnTo>
                <a:lnTo>
                  <a:pt x="1587229" y="1238525"/>
                </a:lnTo>
                <a:lnTo>
                  <a:pt x="1575626" y="1194651"/>
                </a:lnTo>
                <a:lnTo>
                  <a:pt x="1562776" y="1151024"/>
                </a:lnTo>
                <a:lnTo>
                  <a:pt x="1548676" y="1107673"/>
                </a:lnTo>
                <a:lnTo>
                  <a:pt x="1533323" y="1064623"/>
                </a:lnTo>
                <a:lnTo>
                  <a:pt x="1516716" y="1021902"/>
                </a:lnTo>
                <a:lnTo>
                  <a:pt x="1498851" y="979537"/>
                </a:lnTo>
                <a:lnTo>
                  <a:pt x="1479728" y="937555"/>
                </a:lnTo>
                <a:lnTo>
                  <a:pt x="1459342" y="895983"/>
                </a:lnTo>
                <a:lnTo>
                  <a:pt x="1437693" y="854847"/>
                </a:lnTo>
                <a:lnTo>
                  <a:pt x="1414778" y="814176"/>
                </a:lnTo>
                <a:lnTo>
                  <a:pt x="1390594" y="773996"/>
                </a:lnTo>
                <a:lnTo>
                  <a:pt x="1365140" y="734334"/>
                </a:lnTo>
                <a:lnTo>
                  <a:pt x="1338412" y="695217"/>
                </a:lnTo>
                <a:lnTo>
                  <a:pt x="1310409" y="656671"/>
                </a:lnTo>
                <a:lnTo>
                  <a:pt x="1281129" y="618725"/>
                </a:lnTo>
                <a:lnTo>
                  <a:pt x="1250568" y="581405"/>
                </a:lnTo>
                <a:lnTo>
                  <a:pt x="1217901" y="543825"/>
                </a:lnTo>
                <a:lnTo>
                  <a:pt x="1184215" y="507371"/>
                </a:lnTo>
                <a:lnTo>
                  <a:pt x="1149541" y="472057"/>
                </a:lnTo>
                <a:lnTo>
                  <a:pt x="1113910" y="437898"/>
                </a:lnTo>
                <a:lnTo>
                  <a:pt x="1077350" y="404907"/>
                </a:lnTo>
                <a:lnTo>
                  <a:pt x="1039893" y="373099"/>
                </a:lnTo>
                <a:lnTo>
                  <a:pt x="1001569" y="342488"/>
                </a:lnTo>
                <a:lnTo>
                  <a:pt x="962407" y="313087"/>
                </a:lnTo>
                <a:lnTo>
                  <a:pt x="922438" y="284910"/>
                </a:lnTo>
                <a:lnTo>
                  <a:pt x="881693" y="257971"/>
                </a:lnTo>
                <a:lnTo>
                  <a:pt x="840200" y="232285"/>
                </a:lnTo>
                <a:lnTo>
                  <a:pt x="797991" y="207865"/>
                </a:lnTo>
                <a:lnTo>
                  <a:pt x="755095" y="184726"/>
                </a:lnTo>
                <a:lnTo>
                  <a:pt x="711543" y="162880"/>
                </a:lnTo>
                <a:lnTo>
                  <a:pt x="667365" y="142343"/>
                </a:lnTo>
                <a:lnTo>
                  <a:pt x="622590" y="123128"/>
                </a:lnTo>
                <a:lnTo>
                  <a:pt x="577250" y="105249"/>
                </a:lnTo>
                <a:lnTo>
                  <a:pt x="531374" y="88720"/>
                </a:lnTo>
                <a:lnTo>
                  <a:pt x="484992" y="73555"/>
                </a:lnTo>
                <a:lnTo>
                  <a:pt x="438135" y="59768"/>
                </a:lnTo>
                <a:lnTo>
                  <a:pt x="390833" y="47373"/>
                </a:lnTo>
                <a:lnTo>
                  <a:pt x="343115" y="36384"/>
                </a:lnTo>
                <a:lnTo>
                  <a:pt x="295012" y="26815"/>
                </a:lnTo>
                <a:lnTo>
                  <a:pt x="246555" y="18679"/>
                </a:lnTo>
                <a:lnTo>
                  <a:pt x="197773" y="11992"/>
                </a:lnTo>
                <a:lnTo>
                  <a:pt x="148696" y="6766"/>
                </a:lnTo>
                <a:lnTo>
                  <a:pt x="99355" y="3016"/>
                </a:lnTo>
                <a:lnTo>
                  <a:pt x="49779" y="756"/>
                </a:lnTo>
                <a:lnTo>
                  <a:pt x="0" y="0"/>
                </a:lnTo>
                <a:lnTo>
                  <a:pt x="0" y="1635887"/>
                </a:lnTo>
                <a:close/>
              </a:path>
            </a:pathLst>
          </a:custGeom>
          <a:ln w="18288">
            <a:solidFill>
              <a:srgbClr val="FFFFFF"/>
            </a:solidFill>
          </a:ln>
        </p:spPr>
        <p:txBody>
          <a:bodyPr wrap="square" lIns="0" tIns="0" rIns="0" bIns="0" rtlCol="0"/>
          <a:lstStyle/>
          <a:p>
            <a:endParaRPr/>
          </a:p>
        </p:txBody>
      </p:sp>
      <p:sp>
        <p:nvSpPr>
          <p:cNvPr id="5" name="object 5"/>
          <p:cNvSpPr/>
          <p:nvPr/>
        </p:nvSpPr>
        <p:spPr>
          <a:xfrm>
            <a:off x="2353241" y="3145282"/>
            <a:ext cx="2691130" cy="1982470"/>
          </a:xfrm>
          <a:custGeom>
            <a:avLst/>
            <a:gdLst/>
            <a:ahLst/>
            <a:cxnLst/>
            <a:rect l="l" t="t" r="r" b="b"/>
            <a:pathLst>
              <a:path w="2691129" h="1982470">
                <a:moveTo>
                  <a:pt x="37317" y="0"/>
                </a:moveTo>
                <a:lnTo>
                  <a:pt x="27787" y="47289"/>
                </a:lnTo>
                <a:lnTo>
                  <a:pt x="19681" y="94533"/>
                </a:lnTo>
                <a:lnTo>
                  <a:pt x="12985" y="141708"/>
                </a:lnTo>
                <a:lnTo>
                  <a:pt x="7683" y="188791"/>
                </a:lnTo>
                <a:lnTo>
                  <a:pt x="3761" y="235759"/>
                </a:lnTo>
                <a:lnTo>
                  <a:pt x="1205" y="282590"/>
                </a:lnTo>
                <a:lnTo>
                  <a:pt x="0" y="329261"/>
                </a:lnTo>
                <a:lnTo>
                  <a:pt x="130" y="375749"/>
                </a:lnTo>
                <a:lnTo>
                  <a:pt x="1582" y="422031"/>
                </a:lnTo>
                <a:lnTo>
                  <a:pt x="4340" y="468085"/>
                </a:lnTo>
                <a:lnTo>
                  <a:pt x="8391" y="513888"/>
                </a:lnTo>
                <a:lnTo>
                  <a:pt x="13718" y="559416"/>
                </a:lnTo>
                <a:lnTo>
                  <a:pt x="20308" y="604647"/>
                </a:lnTo>
                <a:lnTo>
                  <a:pt x="28147" y="649559"/>
                </a:lnTo>
                <a:lnTo>
                  <a:pt x="37218" y="694128"/>
                </a:lnTo>
                <a:lnTo>
                  <a:pt x="47508" y="738332"/>
                </a:lnTo>
                <a:lnTo>
                  <a:pt x="59002" y="782147"/>
                </a:lnTo>
                <a:lnTo>
                  <a:pt x="71685" y="825552"/>
                </a:lnTo>
                <a:lnTo>
                  <a:pt x="85542" y="868523"/>
                </a:lnTo>
                <a:lnTo>
                  <a:pt x="100559" y="911037"/>
                </a:lnTo>
                <a:lnTo>
                  <a:pt x="116722" y="953072"/>
                </a:lnTo>
                <a:lnTo>
                  <a:pt x="134015" y="994605"/>
                </a:lnTo>
                <a:lnTo>
                  <a:pt x="152423" y="1035612"/>
                </a:lnTo>
                <a:lnTo>
                  <a:pt x="171933" y="1076072"/>
                </a:lnTo>
                <a:lnTo>
                  <a:pt x="192529" y="1115962"/>
                </a:lnTo>
                <a:lnTo>
                  <a:pt x="214197" y="1155258"/>
                </a:lnTo>
                <a:lnTo>
                  <a:pt x="236922" y="1193938"/>
                </a:lnTo>
                <a:lnTo>
                  <a:pt x="260689" y="1231979"/>
                </a:lnTo>
                <a:lnTo>
                  <a:pt x="285484" y="1269358"/>
                </a:lnTo>
                <a:lnTo>
                  <a:pt x="311292" y="1306053"/>
                </a:lnTo>
                <a:lnTo>
                  <a:pt x="338098" y="1342040"/>
                </a:lnTo>
                <a:lnTo>
                  <a:pt x="365888" y="1377297"/>
                </a:lnTo>
                <a:lnTo>
                  <a:pt x="394646" y="1411801"/>
                </a:lnTo>
                <a:lnTo>
                  <a:pt x="424359" y="1445530"/>
                </a:lnTo>
                <a:lnTo>
                  <a:pt x="455012" y="1478459"/>
                </a:lnTo>
                <a:lnTo>
                  <a:pt x="486589" y="1510568"/>
                </a:lnTo>
                <a:lnTo>
                  <a:pt x="519077" y="1541832"/>
                </a:lnTo>
                <a:lnTo>
                  <a:pt x="552460" y="1572229"/>
                </a:lnTo>
                <a:lnTo>
                  <a:pt x="586724" y="1601737"/>
                </a:lnTo>
                <a:lnTo>
                  <a:pt x="621854" y="1630331"/>
                </a:lnTo>
                <a:lnTo>
                  <a:pt x="657836" y="1657991"/>
                </a:lnTo>
                <a:lnTo>
                  <a:pt x="694654" y="1684692"/>
                </a:lnTo>
                <a:lnTo>
                  <a:pt x="732295" y="1710412"/>
                </a:lnTo>
                <a:lnTo>
                  <a:pt x="770743" y="1735129"/>
                </a:lnTo>
                <a:lnTo>
                  <a:pt x="809983" y="1758819"/>
                </a:lnTo>
                <a:lnTo>
                  <a:pt x="850002" y="1781459"/>
                </a:lnTo>
                <a:lnTo>
                  <a:pt x="890784" y="1803028"/>
                </a:lnTo>
                <a:lnTo>
                  <a:pt x="932315" y="1823501"/>
                </a:lnTo>
                <a:lnTo>
                  <a:pt x="974580" y="1842857"/>
                </a:lnTo>
                <a:lnTo>
                  <a:pt x="1017564" y="1861071"/>
                </a:lnTo>
                <a:lnTo>
                  <a:pt x="1061253" y="1878123"/>
                </a:lnTo>
                <a:lnTo>
                  <a:pt x="1105632" y="1893988"/>
                </a:lnTo>
                <a:lnTo>
                  <a:pt x="1150686" y="1908645"/>
                </a:lnTo>
                <a:lnTo>
                  <a:pt x="1196400" y="1922069"/>
                </a:lnTo>
                <a:lnTo>
                  <a:pt x="1242761" y="1934239"/>
                </a:lnTo>
                <a:lnTo>
                  <a:pt x="1289753" y="1945131"/>
                </a:lnTo>
                <a:lnTo>
                  <a:pt x="1339387" y="1955078"/>
                </a:lnTo>
                <a:lnTo>
                  <a:pt x="1389133" y="1963461"/>
                </a:lnTo>
                <a:lnTo>
                  <a:pt x="1438957" y="1970288"/>
                </a:lnTo>
                <a:lnTo>
                  <a:pt x="1488824" y="1975568"/>
                </a:lnTo>
                <a:lnTo>
                  <a:pt x="1538702" y="1979309"/>
                </a:lnTo>
                <a:lnTo>
                  <a:pt x="1588556" y="1981519"/>
                </a:lnTo>
                <a:lnTo>
                  <a:pt x="1638353" y="1982206"/>
                </a:lnTo>
                <a:lnTo>
                  <a:pt x="1688060" y="1981379"/>
                </a:lnTo>
                <a:lnTo>
                  <a:pt x="1737642" y="1979047"/>
                </a:lnTo>
                <a:lnTo>
                  <a:pt x="1787066" y="1975216"/>
                </a:lnTo>
                <a:lnTo>
                  <a:pt x="1836298" y="1969897"/>
                </a:lnTo>
                <a:lnTo>
                  <a:pt x="1885305" y="1963096"/>
                </a:lnTo>
                <a:lnTo>
                  <a:pt x="1934054" y="1954823"/>
                </a:lnTo>
                <a:lnTo>
                  <a:pt x="1982509" y="1945086"/>
                </a:lnTo>
                <a:lnTo>
                  <a:pt x="2030639" y="1933892"/>
                </a:lnTo>
                <a:lnTo>
                  <a:pt x="2078408" y="1921251"/>
                </a:lnTo>
                <a:lnTo>
                  <a:pt x="2125785" y="1907170"/>
                </a:lnTo>
                <a:lnTo>
                  <a:pt x="2172734" y="1891657"/>
                </a:lnTo>
                <a:lnTo>
                  <a:pt x="2219222" y="1874722"/>
                </a:lnTo>
                <a:lnTo>
                  <a:pt x="2265216" y="1856373"/>
                </a:lnTo>
                <a:lnTo>
                  <a:pt x="2310682" y="1836617"/>
                </a:lnTo>
                <a:lnTo>
                  <a:pt x="2355586" y="1815463"/>
                </a:lnTo>
                <a:lnTo>
                  <a:pt x="2399895" y="1792919"/>
                </a:lnTo>
                <a:lnTo>
                  <a:pt x="2443575" y="1768994"/>
                </a:lnTo>
                <a:lnTo>
                  <a:pt x="2486592" y="1743695"/>
                </a:lnTo>
                <a:lnTo>
                  <a:pt x="2528913" y="1717032"/>
                </a:lnTo>
                <a:lnTo>
                  <a:pt x="2570505" y="1689013"/>
                </a:lnTo>
                <a:lnTo>
                  <a:pt x="2611332" y="1659645"/>
                </a:lnTo>
                <a:lnTo>
                  <a:pt x="2651363" y="1628937"/>
                </a:lnTo>
                <a:lnTo>
                  <a:pt x="2690563" y="1596897"/>
                </a:lnTo>
                <a:lnTo>
                  <a:pt x="1636082" y="346328"/>
                </a:lnTo>
                <a:lnTo>
                  <a:pt x="37317" y="0"/>
                </a:lnTo>
                <a:close/>
              </a:path>
            </a:pathLst>
          </a:custGeom>
          <a:solidFill>
            <a:srgbClr val="C00000"/>
          </a:solidFill>
        </p:spPr>
        <p:txBody>
          <a:bodyPr wrap="square" lIns="0" tIns="0" rIns="0" bIns="0" rtlCol="0"/>
          <a:lstStyle/>
          <a:p>
            <a:endParaRPr/>
          </a:p>
        </p:txBody>
      </p:sp>
      <p:sp>
        <p:nvSpPr>
          <p:cNvPr id="6" name="object 6"/>
          <p:cNvSpPr/>
          <p:nvPr/>
        </p:nvSpPr>
        <p:spPr>
          <a:xfrm>
            <a:off x="2353241" y="3145282"/>
            <a:ext cx="2691130" cy="1982470"/>
          </a:xfrm>
          <a:custGeom>
            <a:avLst/>
            <a:gdLst/>
            <a:ahLst/>
            <a:cxnLst/>
            <a:rect l="l" t="t" r="r" b="b"/>
            <a:pathLst>
              <a:path w="2691129" h="1982470">
                <a:moveTo>
                  <a:pt x="1636082" y="346328"/>
                </a:moveTo>
                <a:lnTo>
                  <a:pt x="37317" y="0"/>
                </a:lnTo>
                <a:lnTo>
                  <a:pt x="27787" y="47289"/>
                </a:lnTo>
                <a:lnTo>
                  <a:pt x="19681" y="94533"/>
                </a:lnTo>
                <a:lnTo>
                  <a:pt x="12985" y="141708"/>
                </a:lnTo>
                <a:lnTo>
                  <a:pt x="7683" y="188791"/>
                </a:lnTo>
                <a:lnTo>
                  <a:pt x="3761" y="235759"/>
                </a:lnTo>
                <a:lnTo>
                  <a:pt x="1205" y="282590"/>
                </a:lnTo>
                <a:lnTo>
                  <a:pt x="0" y="329261"/>
                </a:lnTo>
                <a:lnTo>
                  <a:pt x="130" y="375749"/>
                </a:lnTo>
                <a:lnTo>
                  <a:pt x="1582" y="422031"/>
                </a:lnTo>
                <a:lnTo>
                  <a:pt x="4340" y="468085"/>
                </a:lnTo>
                <a:lnTo>
                  <a:pt x="8391" y="513888"/>
                </a:lnTo>
                <a:lnTo>
                  <a:pt x="13718" y="559416"/>
                </a:lnTo>
                <a:lnTo>
                  <a:pt x="20308" y="604647"/>
                </a:lnTo>
                <a:lnTo>
                  <a:pt x="28147" y="649559"/>
                </a:lnTo>
                <a:lnTo>
                  <a:pt x="37218" y="694128"/>
                </a:lnTo>
                <a:lnTo>
                  <a:pt x="47508" y="738332"/>
                </a:lnTo>
                <a:lnTo>
                  <a:pt x="59002" y="782147"/>
                </a:lnTo>
                <a:lnTo>
                  <a:pt x="71685" y="825552"/>
                </a:lnTo>
                <a:lnTo>
                  <a:pt x="85542" y="868523"/>
                </a:lnTo>
                <a:lnTo>
                  <a:pt x="100559" y="911037"/>
                </a:lnTo>
                <a:lnTo>
                  <a:pt x="116722" y="953072"/>
                </a:lnTo>
                <a:lnTo>
                  <a:pt x="134015" y="994605"/>
                </a:lnTo>
                <a:lnTo>
                  <a:pt x="152423" y="1035612"/>
                </a:lnTo>
                <a:lnTo>
                  <a:pt x="171933" y="1076072"/>
                </a:lnTo>
                <a:lnTo>
                  <a:pt x="192529" y="1115962"/>
                </a:lnTo>
                <a:lnTo>
                  <a:pt x="214197" y="1155258"/>
                </a:lnTo>
                <a:lnTo>
                  <a:pt x="236922" y="1193938"/>
                </a:lnTo>
                <a:lnTo>
                  <a:pt x="260689" y="1231979"/>
                </a:lnTo>
                <a:lnTo>
                  <a:pt x="285484" y="1269358"/>
                </a:lnTo>
                <a:lnTo>
                  <a:pt x="311292" y="1306053"/>
                </a:lnTo>
                <a:lnTo>
                  <a:pt x="338098" y="1342040"/>
                </a:lnTo>
                <a:lnTo>
                  <a:pt x="365888" y="1377297"/>
                </a:lnTo>
                <a:lnTo>
                  <a:pt x="394646" y="1411801"/>
                </a:lnTo>
                <a:lnTo>
                  <a:pt x="424359" y="1445530"/>
                </a:lnTo>
                <a:lnTo>
                  <a:pt x="455012" y="1478459"/>
                </a:lnTo>
                <a:lnTo>
                  <a:pt x="486589" y="1510568"/>
                </a:lnTo>
                <a:lnTo>
                  <a:pt x="519077" y="1541832"/>
                </a:lnTo>
                <a:lnTo>
                  <a:pt x="552460" y="1572229"/>
                </a:lnTo>
                <a:lnTo>
                  <a:pt x="586724" y="1601737"/>
                </a:lnTo>
                <a:lnTo>
                  <a:pt x="621854" y="1630331"/>
                </a:lnTo>
                <a:lnTo>
                  <a:pt x="657836" y="1657991"/>
                </a:lnTo>
                <a:lnTo>
                  <a:pt x="694654" y="1684692"/>
                </a:lnTo>
                <a:lnTo>
                  <a:pt x="732295" y="1710412"/>
                </a:lnTo>
                <a:lnTo>
                  <a:pt x="770743" y="1735129"/>
                </a:lnTo>
                <a:lnTo>
                  <a:pt x="809983" y="1758819"/>
                </a:lnTo>
                <a:lnTo>
                  <a:pt x="850002" y="1781459"/>
                </a:lnTo>
                <a:lnTo>
                  <a:pt x="890784" y="1803028"/>
                </a:lnTo>
                <a:lnTo>
                  <a:pt x="932315" y="1823501"/>
                </a:lnTo>
                <a:lnTo>
                  <a:pt x="974580" y="1842857"/>
                </a:lnTo>
                <a:lnTo>
                  <a:pt x="1017564" y="1861071"/>
                </a:lnTo>
                <a:lnTo>
                  <a:pt x="1061253" y="1878123"/>
                </a:lnTo>
                <a:lnTo>
                  <a:pt x="1105632" y="1893988"/>
                </a:lnTo>
                <a:lnTo>
                  <a:pt x="1150686" y="1908645"/>
                </a:lnTo>
                <a:lnTo>
                  <a:pt x="1196400" y="1922069"/>
                </a:lnTo>
                <a:lnTo>
                  <a:pt x="1242761" y="1934239"/>
                </a:lnTo>
                <a:lnTo>
                  <a:pt x="1289753" y="1945131"/>
                </a:lnTo>
                <a:lnTo>
                  <a:pt x="1339387" y="1955078"/>
                </a:lnTo>
                <a:lnTo>
                  <a:pt x="1389133" y="1963461"/>
                </a:lnTo>
                <a:lnTo>
                  <a:pt x="1438957" y="1970288"/>
                </a:lnTo>
                <a:lnTo>
                  <a:pt x="1488824" y="1975568"/>
                </a:lnTo>
                <a:lnTo>
                  <a:pt x="1538702" y="1979309"/>
                </a:lnTo>
                <a:lnTo>
                  <a:pt x="1588556" y="1981519"/>
                </a:lnTo>
                <a:lnTo>
                  <a:pt x="1638353" y="1982206"/>
                </a:lnTo>
                <a:lnTo>
                  <a:pt x="1688060" y="1981379"/>
                </a:lnTo>
                <a:lnTo>
                  <a:pt x="1737642" y="1979047"/>
                </a:lnTo>
                <a:lnTo>
                  <a:pt x="1787066" y="1975216"/>
                </a:lnTo>
                <a:lnTo>
                  <a:pt x="1836298" y="1969897"/>
                </a:lnTo>
                <a:lnTo>
                  <a:pt x="1885305" y="1963096"/>
                </a:lnTo>
                <a:lnTo>
                  <a:pt x="1934054" y="1954823"/>
                </a:lnTo>
                <a:lnTo>
                  <a:pt x="1982509" y="1945086"/>
                </a:lnTo>
                <a:lnTo>
                  <a:pt x="2030639" y="1933892"/>
                </a:lnTo>
                <a:lnTo>
                  <a:pt x="2078408" y="1921251"/>
                </a:lnTo>
                <a:lnTo>
                  <a:pt x="2125785" y="1907170"/>
                </a:lnTo>
                <a:lnTo>
                  <a:pt x="2172734" y="1891657"/>
                </a:lnTo>
                <a:lnTo>
                  <a:pt x="2219222" y="1874722"/>
                </a:lnTo>
                <a:lnTo>
                  <a:pt x="2265216" y="1856373"/>
                </a:lnTo>
                <a:lnTo>
                  <a:pt x="2310682" y="1836617"/>
                </a:lnTo>
                <a:lnTo>
                  <a:pt x="2355586" y="1815463"/>
                </a:lnTo>
                <a:lnTo>
                  <a:pt x="2399895" y="1792919"/>
                </a:lnTo>
                <a:lnTo>
                  <a:pt x="2443575" y="1768994"/>
                </a:lnTo>
                <a:lnTo>
                  <a:pt x="2486592" y="1743695"/>
                </a:lnTo>
                <a:lnTo>
                  <a:pt x="2528913" y="1717032"/>
                </a:lnTo>
                <a:lnTo>
                  <a:pt x="2570505" y="1689013"/>
                </a:lnTo>
                <a:lnTo>
                  <a:pt x="2611332" y="1659645"/>
                </a:lnTo>
                <a:lnTo>
                  <a:pt x="2651363" y="1628937"/>
                </a:lnTo>
                <a:lnTo>
                  <a:pt x="2690563" y="1596897"/>
                </a:lnTo>
                <a:lnTo>
                  <a:pt x="1636082" y="346328"/>
                </a:lnTo>
                <a:close/>
              </a:path>
            </a:pathLst>
          </a:custGeom>
          <a:ln w="18287">
            <a:solidFill>
              <a:srgbClr val="FFFFFF"/>
            </a:solidFill>
          </a:ln>
        </p:spPr>
        <p:txBody>
          <a:bodyPr wrap="square" lIns="0" tIns="0" rIns="0" bIns="0" rtlCol="0"/>
          <a:lstStyle/>
          <a:p>
            <a:endParaRPr/>
          </a:p>
        </p:txBody>
      </p:sp>
      <p:sp>
        <p:nvSpPr>
          <p:cNvPr id="7" name="object 7"/>
          <p:cNvSpPr/>
          <p:nvPr/>
        </p:nvSpPr>
        <p:spPr>
          <a:xfrm>
            <a:off x="2390546" y="1855724"/>
            <a:ext cx="1598930" cy="1636395"/>
          </a:xfrm>
          <a:custGeom>
            <a:avLst/>
            <a:gdLst/>
            <a:ahLst/>
            <a:cxnLst/>
            <a:rect l="l" t="t" r="r" b="b"/>
            <a:pathLst>
              <a:path w="1598930" h="1636395">
                <a:moveTo>
                  <a:pt x="1598777" y="0"/>
                </a:moveTo>
                <a:lnTo>
                  <a:pt x="1549774" y="726"/>
                </a:lnTo>
                <a:lnTo>
                  <a:pt x="1501076" y="2892"/>
                </a:lnTo>
                <a:lnTo>
                  <a:pt x="1452708" y="6480"/>
                </a:lnTo>
                <a:lnTo>
                  <a:pt x="1404692" y="11472"/>
                </a:lnTo>
                <a:lnTo>
                  <a:pt x="1357051" y="17847"/>
                </a:lnTo>
                <a:lnTo>
                  <a:pt x="1309809" y="25589"/>
                </a:lnTo>
                <a:lnTo>
                  <a:pt x="1262988" y="34677"/>
                </a:lnTo>
                <a:lnTo>
                  <a:pt x="1216612" y="45095"/>
                </a:lnTo>
                <a:lnTo>
                  <a:pt x="1170702" y="56822"/>
                </a:lnTo>
                <a:lnTo>
                  <a:pt x="1125284" y="69841"/>
                </a:lnTo>
                <a:lnTo>
                  <a:pt x="1080378" y="84133"/>
                </a:lnTo>
                <a:lnTo>
                  <a:pt x="1036009" y="99679"/>
                </a:lnTo>
                <a:lnTo>
                  <a:pt x="992200" y="116461"/>
                </a:lnTo>
                <a:lnTo>
                  <a:pt x="948973" y="134460"/>
                </a:lnTo>
                <a:lnTo>
                  <a:pt x="906352" y="153658"/>
                </a:lnTo>
                <a:lnTo>
                  <a:pt x="864359" y="174035"/>
                </a:lnTo>
                <a:lnTo>
                  <a:pt x="823018" y="195574"/>
                </a:lnTo>
                <a:lnTo>
                  <a:pt x="782352" y="218256"/>
                </a:lnTo>
                <a:lnTo>
                  <a:pt x="742383" y="242061"/>
                </a:lnTo>
                <a:lnTo>
                  <a:pt x="703135" y="266973"/>
                </a:lnTo>
                <a:lnTo>
                  <a:pt x="664630" y="292971"/>
                </a:lnTo>
                <a:lnTo>
                  <a:pt x="626893" y="320038"/>
                </a:lnTo>
                <a:lnTo>
                  <a:pt x="589945" y="348154"/>
                </a:lnTo>
                <a:lnTo>
                  <a:pt x="553810" y="377302"/>
                </a:lnTo>
                <a:lnTo>
                  <a:pt x="518510" y="407462"/>
                </a:lnTo>
                <a:lnTo>
                  <a:pt x="484070" y="438617"/>
                </a:lnTo>
                <a:lnTo>
                  <a:pt x="450512" y="470747"/>
                </a:lnTo>
                <a:lnTo>
                  <a:pt x="417858" y="503833"/>
                </a:lnTo>
                <a:lnTo>
                  <a:pt x="386132" y="537858"/>
                </a:lnTo>
                <a:lnTo>
                  <a:pt x="355358" y="572803"/>
                </a:lnTo>
                <a:lnTo>
                  <a:pt x="325557" y="608649"/>
                </a:lnTo>
                <a:lnTo>
                  <a:pt x="296753" y="645377"/>
                </a:lnTo>
                <a:lnTo>
                  <a:pt x="268970" y="682969"/>
                </a:lnTo>
                <a:lnTo>
                  <a:pt x="242229" y="721406"/>
                </a:lnTo>
                <a:lnTo>
                  <a:pt x="216555" y="760671"/>
                </a:lnTo>
                <a:lnTo>
                  <a:pt x="191969" y="800743"/>
                </a:lnTo>
                <a:lnTo>
                  <a:pt x="168496" y="841605"/>
                </a:lnTo>
                <a:lnTo>
                  <a:pt x="146158" y="883237"/>
                </a:lnTo>
                <a:lnTo>
                  <a:pt x="124979" y="925623"/>
                </a:lnTo>
                <a:lnTo>
                  <a:pt x="104980" y="968742"/>
                </a:lnTo>
                <a:lnTo>
                  <a:pt x="86186" y="1012576"/>
                </a:lnTo>
                <a:lnTo>
                  <a:pt x="68619" y="1057106"/>
                </a:lnTo>
                <a:lnTo>
                  <a:pt x="52302" y="1102315"/>
                </a:lnTo>
                <a:lnTo>
                  <a:pt x="37259" y="1148183"/>
                </a:lnTo>
                <a:lnTo>
                  <a:pt x="23512" y="1194692"/>
                </a:lnTo>
                <a:lnTo>
                  <a:pt x="11085" y="1241823"/>
                </a:lnTo>
                <a:lnTo>
                  <a:pt x="0" y="1289558"/>
                </a:lnTo>
                <a:lnTo>
                  <a:pt x="1598777" y="1635887"/>
                </a:lnTo>
                <a:lnTo>
                  <a:pt x="1598777" y="0"/>
                </a:lnTo>
                <a:close/>
              </a:path>
            </a:pathLst>
          </a:custGeom>
          <a:solidFill>
            <a:srgbClr val="77923B"/>
          </a:solidFill>
        </p:spPr>
        <p:txBody>
          <a:bodyPr wrap="square" lIns="0" tIns="0" rIns="0" bIns="0" rtlCol="0"/>
          <a:lstStyle/>
          <a:p>
            <a:endParaRPr/>
          </a:p>
        </p:txBody>
      </p:sp>
      <p:sp>
        <p:nvSpPr>
          <p:cNvPr id="8" name="object 8"/>
          <p:cNvSpPr/>
          <p:nvPr/>
        </p:nvSpPr>
        <p:spPr>
          <a:xfrm>
            <a:off x="2390546" y="1855724"/>
            <a:ext cx="1598930" cy="1636395"/>
          </a:xfrm>
          <a:custGeom>
            <a:avLst/>
            <a:gdLst/>
            <a:ahLst/>
            <a:cxnLst/>
            <a:rect l="l" t="t" r="r" b="b"/>
            <a:pathLst>
              <a:path w="1598930" h="1636395">
                <a:moveTo>
                  <a:pt x="1598777" y="1635887"/>
                </a:moveTo>
                <a:lnTo>
                  <a:pt x="1598777" y="0"/>
                </a:lnTo>
                <a:lnTo>
                  <a:pt x="1549774" y="726"/>
                </a:lnTo>
                <a:lnTo>
                  <a:pt x="1501076" y="2892"/>
                </a:lnTo>
                <a:lnTo>
                  <a:pt x="1452708" y="6480"/>
                </a:lnTo>
                <a:lnTo>
                  <a:pt x="1404692" y="11472"/>
                </a:lnTo>
                <a:lnTo>
                  <a:pt x="1357051" y="17847"/>
                </a:lnTo>
                <a:lnTo>
                  <a:pt x="1309809" y="25589"/>
                </a:lnTo>
                <a:lnTo>
                  <a:pt x="1262988" y="34677"/>
                </a:lnTo>
                <a:lnTo>
                  <a:pt x="1216612" y="45095"/>
                </a:lnTo>
                <a:lnTo>
                  <a:pt x="1170702" y="56822"/>
                </a:lnTo>
                <a:lnTo>
                  <a:pt x="1125284" y="69841"/>
                </a:lnTo>
                <a:lnTo>
                  <a:pt x="1080378" y="84133"/>
                </a:lnTo>
                <a:lnTo>
                  <a:pt x="1036009" y="99679"/>
                </a:lnTo>
                <a:lnTo>
                  <a:pt x="992200" y="116461"/>
                </a:lnTo>
                <a:lnTo>
                  <a:pt x="948973" y="134460"/>
                </a:lnTo>
                <a:lnTo>
                  <a:pt x="906352" y="153658"/>
                </a:lnTo>
                <a:lnTo>
                  <a:pt x="864359" y="174035"/>
                </a:lnTo>
                <a:lnTo>
                  <a:pt x="823018" y="195574"/>
                </a:lnTo>
                <a:lnTo>
                  <a:pt x="782352" y="218256"/>
                </a:lnTo>
                <a:lnTo>
                  <a:pt x="742383" y="242061"/>
                </a:lnTo>
                <a:lnTo>
                  <a:pt x="703135" y="266973"/>
                </a:lnTo>
                <a:lnTo>
                  <a:pt x="664630" y="292971"/>
                </a:lnTo>
                <a:lnTo>
                  <a:pt x="626893" y="320038"/>
                </a:lnTo>
                <a:lnTo>
                  <a:pt x="589945" y="348154"/>
                </a:lnTo>
                <a:lnTo>
                  <a:pt x="553810" y="377302"/>
                </a:lnTo>
                <a:lnTo>
                  <a:pt x="518510" y="407462"/>
                </a:lnTo>
                <a:lnTo>
                  <a:pt x="484070" y="438617"/>
                </a:lnTo>
                <a:lnTo>
                  <a:pt x="450512" y="470747"/>
                </a:lnTo>
                <a:lnTo>
                  <a:pt x="417858" y="503833"/>
                </a:lnTo>
                <a:lnTo>
                  <a:pt x="386132" y="537858"/>
                </a:lnTo>
                <a:lnTo>
                  <a:pt x="355358" y="572803"/>
                </a:lnTo>
                <a:lnTo>
                  <a:pt x="325557" y="608649"/>
                </a:lnTo>
                <a:lnTo>
                  <a:pt x="296753" y="645377"/>
                </a:lnTo>
                <a:lnTo>
                  <a:pt x="268970" y="682969"/>
                </a:lnTo>
                <a:lnTo>
                  <a:pt x="242229" y="721406"/>
                </a:lnTo>
                <a:lnTo>
                  <a:pt x="216555" y="760671"/>
                </a:lnTo>
                <a:lnTo>
                  <a:pt x="191969" y="800743"/>
                </a:lnTo>
                <a:lnTo>
                  <a:pt x="168496" y="841605"/>
                </a:lnTo>
                <a:lnTo>
                  <a:pt x="146158" y="883237"/>
                </a:lnTo>
                <a:lnTo>
                  <a:pt x="124979" y="925623"/>
                </a:lnTo>
                <a:lnTo>
                  <a:pt x="104980" y="968742"/>
                </a:lnTo>
                <a:lnTo>
                  <a:pt x="86186" y="1012576"/>
                </a:lnTo>
                <a:lnTo>
                  <a:pt x="68619" y="1057106"/>
                </a:lnTo>
                <a:lnTo>
                  <a:pt x="52302" y="1102315"/>
                </a:lnTo>
                <a:lnTo>
                  <a:pt x="37259" y="1148183"/>
                </a:lnTo>
                <a:lnTo>
                  <a:pt x="23512" y="1194692"/>
                </a:lnTo>
                <a:lnTo>
                  <a:pt x="11085" y="1241823"/>
                </a:lnTo>
                <a:lnTo>
                  <a:pt x="0" y="1289558"/>
                </a:lnTo>
                <a:lnTo>
                  <a:pt x="1598777" y="1635887"/>
                </a:lnTo>
                <a:close/>
              </a:path>
            </a:pathLst>
          </a:custGeom>
          <a:ln w="18288">
            <a:solidFill>
              <a:srgbClr val="FFFFFF"/>
            </a:solidFill>
          </a:ln>
        </p:spPr>
        <p:txBody>
          <a:bodyPr wrap="square" lIns="0" tIns="0" rIns="0" bIns="0" rtlCol="0"/>
          <a:lstStyle/>
          <a:p>
            <a:endParaRPr/>
          </a:p>
        </p:txBody>
      </p:sp>
      <p:sp>
        <p:nvSpPr>
          <p:cNvPr id="9" name="object 9"/>
          <p:cNvSpPr txBox="1"/>
          <p:nvPr/>
        </p:nvSpPr>
        <p:spPr>
          <a:xfrm>
            <a:off x="2864359" y="2571368"/>
            <a:ext cx="2365375" cy="1673792"/>
          </a:xfrm>
          <a:prstGeom prst="rect">
            <a:avLst/>
          </a:prstGeom>
        </p:spPr>
        <p:txBody>
          <a:bodyPr vert="horz" wrap="square" lIns="0" tIns="8890" rIns="0" bIns="0" rtlCol="0">
            <a:spAutoFit/>
          </a:bodyPr>
          <a:lstStyle/>
          <a:p>
            <a:pPr marL="314325" marR="1443990" indent="-302260">
              <a:lnSpc>
                <a:spcPct val="101699"/>
              </a:lnSpc>
              <a:spcBef>
                <a:spcPts val="70"/>
              </a:spcBef>
            </a:pPr>
            <a:r>
              <a:rPr sz="1300" b="1" spc="-150" dirty="0">
                <a:solidFill>
                  <a:srgbClr val="FFFFFF"/>
                </a:solidFill>
                <a:latin typeface="Arial"/>
                <a:cs typeface="Arial"/>
              </a:rPr>
              <a:t>Go</a:t>
            </a:r>
            <a:r>
              <a:rPr sz="1300" b="1" spc="-130" dirty="0">
                <a:solidFill>
                  <a:srgbClr val="FFFFFF"/>
                </a:solidFill>
                <a:latin typeface="Arial"/>
                <a:cs typeface="Arial"/>
              </a:rPr>
              <a:t>v</a:t>
            </a:r>
            <a:r>
              <a:rPr sz="1300" b="1" spc="-80" dirty="0">
                <a:solidFill>
                  <a:srgbClr val="FFFFFF"/>
                </a:solidFill>
                <a:latin typeface="Arial"/>
                <a:cs typeface="Arial"/>
              </a:rPr>
              <a:t>e</a:t>
            </a:r>
            <a:r>
              <a:rPr sz="1300" b="1" spc="-55" dirty="0">
                <a:solidFill>
                  <a:srgbClr val="FFFFFF"/>
                </a:solidFill>
                <a:latin typeface="Arial"/>
                <a:cs typeface="Arial"/>
              </a:rPr>
              <a:t>r</a:t>
            </a:r>
            <a:r>
              <a:rPr sz="1300" b="1" spc="-95" dirty="0">
                <a:solidFill>
                  <a:srgbClr val="FFFFFF"/>
                </a:solidFill>
                <a:latin typeface="Arial"/>
                <a:cs typeface="Arial"/>
              </a:rPr>
              <a:t>nme</a:t>
            </a:r>
            <a:r>
              <a:rPr sz="1300" b="1" spc="-100" dirty="0">
                <a:solidFill>
                  <a:srgbClr val="FFFFFF"/>
                </a:solidFill>
                <a:latin typeface="Arial"/>
                <a:cs typeface="Arial"/>
              </a:rPr>
              <a:t>n</a:t>
            </a:r>
            <a:r>
              <a:rPr sz="1300" b="1" dirty="0">
                <a:solidFill>
                  <a:srgbClr val="FFFFFF"/>
                </a:solidFill>
                <a:latin typeface="Arial"/>
                <a:cs typeface="Arial"/>
              </a:rPr>
              <a:t>t</a:t>
            </a:r>
            <a:r>
              <a:rPr sz="1300" b="1" spc="-30" dirty="0">
                <a:solidFill>
                  <a:srgbClr val="FFFFFF"/>
                </a:solidFill>
                <a:latin typeface="Arial"/>
                <a:cs typeface="Arial"/>
              </a:rPr>
              <a:t>,  </a:t>
            </a:r>
            <a:r>
              <a:rPr sz="1300" b="1" spc="-55" dirty="0">
                <a:solidFill>
                  <a:srgbClr val="FFFFFF"/>
                </a:solidFill>
                <a:latin typeface="Arial"/>
                <a:cs typeface="Arial"/>
              </a:rPr>
              <a:t>21.6</a:t>
            </a:r>
            <a:endParaRPr sz="1300">
              <a:latin typeface="Arial"/>
              <a:cs typeface="Arial"/>
            </a:endParaRPr>
          </a:p>
          <a:p>
            <a:pPr marL="1294130" algn="ctr">
              <a:spcBef>
                <a:spcPts val="720"/>
              </a:spcBef>
            </a:pPr>
            <a:r>
              <a:rPr sz="1300" b="1" spc="-110" dirty="0">
                <a:solidFill>
                  <a:srgbClr val="FFFFFF"/>
                </a:solidFill>
                <a:latin typeface="Arial"/>
                <a:cs typeface="Arial"/>
              </a:rPr>
              <a:t>Small</a:t>
            </a:r>
            <a:r>
              <a:rPr sz="1300" b="1" spc="-85" dirty="0">
                <a:solidFill>
                  <a:srgbClr val="FFFFFF"/>
                </a:solidFill>
                <a:latin typeface="Arial"/>
                <a:cs typeface="Arial"/>
              </a:rPr>
              <a:t> </a:t>
            </a:r>
            <a:r>
              <a:rPr sz="1300" b="1" spc="-135" dirty="0">
                <a:solidFill>
                  <a:srgbClr val="FFFFFF"/>
                </a:solidFill>
                <a:latin typeface="Arial"/>
                <a:cs typeface="Arial"/>
              </a:rPr>
              <a:t>Business,</a:t>
            </a:r>
            <a:endParaRPr sz="1300">
              <a:latin typeface="Arial"/>
              <a:cs typeface="Arial"/>
            </a:endParaRPr>
          </a:p>
          <a:p>
            <a:pPr marR="379095" algn="r">
              <a:spcBef>
                <a:spcPts val="20"/>
              </a:spcBef>
            </a:pPr>
            <a:r>
              <a:rPr sz="1300" b="1" spc="-55" dirty="0">
                <a:solidFill>
                  <a:srgbClr val="FFFFFF"/>
                </a:solidFill>
                <a:latin typeface="Arial"/>
                <a:cs typeface="Arial"/>
              </a:rPr>
              <a:t>38.9</a:t>
            </a:r>
            <a:endParaRPr sz="1300">
              <a:latin typeface="Arial"/>
              <a:cs typeface="Arial"/>
            </a:endParaRPr>
          </a:p>
          <a:p>
            <a:pPr>
              <a:lnSpc>
                <a:spcPct val="100000"/>
              </a:lnSpc>
            </a:pPr>
            <a:endParaRPr sz="1300">
              <a:latin typeface="Times New Roman"/>
              <a:cs typeface="Times New Roman"/>
            </a:endParaRPr>
          </a:p>
          <a:p>
            <a:pPr>
              <a:spcBef>
                <a:spcPts val="50"/>
              </a:spcBef>
            </a:pPr>
            <a:endParaRPr sz="1000">
              <a:latin typeface="Times New Roman"/>
              <a:cs typeface="Times New Roman"/>
            </a:endParaRPr>
          </a:p>
          <a:p>
            <a:pPr marR="1065530" algn="ctr"/>
            <a:r>
              <a:rPr sz="1300" b="1" spc="-135" dirty="0">
                <a:solidFill>
                  <a:srgbClr val="FFFFFF"/>
                </a:solidFill>
                <a:latin typeface="Arial"/>
                <a:cs typeface="Arial"/>
              </a:rPr>
              <a:t>Large</a:t>
            </a:r>
            <a:r>
              <a:rPr sz="1300" b="1" spc="-70" dirty="0">
                <a:solidFill>
                  <a:srgbClr val="FFFFFF"/>
                </a:solidFill>
                <a:latin typeface="Arial"/>
                <a:cs typeface="Arial"/>
              </a:rPr>
              <a:t> </a:t>
            </a:r>
            <a:r>
              <a:rPr sz="1300" b="1" spc="-135" dirty="0">
                <a:solidFill>
                  <a:srgbClr val="FFFFFF"/>
                </a:solidFill>
                <a:latin typeface="Arial"/>
                <a:cs typeface="Arial"/>
              </a:rPr>
              <a:t>Business,</a:t>
            </a:r>
            <a:endParaRPr sz="1300">
              <a:latin typeface="Arial"/>
              <a:cs typeface="Arial"/>
            </a:endParaRPr>
          </a:p>
          <a:p>
            <a:pPr marR="1064260" algn="ctr">
              <a:spcBef>
                <a:spcPts val="25"/>
              </a:spcBef>
            </a:pPr>
            <a:r>
              <a:rPr sz="1300" b="1" spc="-55" dirty="0">
                <a:solidFill>
                  <a:srgbClr val="FFFFFF"/>
                </a:solidFill>
                <a:latin typeface="Arial"/>
                <a:cs typeface="Arial"/>
              </a:rPr>
              <a:t>39.5</a:t>
            </a:r>
            <a:endParaRPr sz="1300">
              <a:latin typeface="Arial"/>
              <a:cs typeface="Arial"/>
            </a:endParaRPr>
          </a:p>
        </p:txBody>
      </p:sp>
      <p:sp>
        <p:nvSpPr>
          <p:cNvPr id="10" name="object 10"/>
          <p:cNvSpPr txBox="1">
            <a:spLocks noGrp="1"/>
          </p:cNvSpPr>
          <p:nvPr>
            <p:ph type="title"/>
          </p:nvPr>
        </p:nvSpPr>
        <p:spPr>
          <a:xfrm>
            <a:off x="2491232" y="243585"/>
            <a:ext cx="7227570" cy="391160"/>
          </a:xfrm>
          <a:prstGeom prst="rect">
            <a:avLst/>
          </a:prstGeom>
        </p:spPr>
        <p:txBody>
          <a:bodyPr vert="horz" wrap="square" lIns="0" tIns="12700" rIns="0" bIns="0" rtlCol="0" anchor="ctr">
            <a:spAutoFit/>
          </a:bodyPr>
          <a:lstStyle/>
          <a:p>
            <a:pPr marL="12700">
              <a:lnSpc>
                <a:spcPct val="100000"/>
              </a:lnSpc>
              <a:spcBef>
                <a:spcPts val="100"/>
              </a:spcBef>
            </a:pPr>
            <a:r>
              <a:rPr sz="2400" spc="-175" dirty="0"/>
              <a:t>Employment </a:t>
            </a:r>
            <a:r>
              <a:rPr sz="2400" spc="-200" dirty="0"/>
              <a:t>by </a:t>
            </a:r>
            <a:r>
              <a:rPr sz="2400" spc="-190" dirty="0"/>
              <a:t>Employer </a:t>
            </a:r>
            <a:r>
              <a:rPr sz="2400" spc="-185" dirty="0"/>
              <a:t>Type, </a:t>
            </a:r>
            <a:r>
              <a:rPr sz="2400" spc="-170" dirty="0"/>
              <a:t>West </a:t>
            </a:r>
            <a:r>
              <a:rPr sz="2400" spc="-155" dirty="0"/>
              <a:t>Virginia </a:t>
            </a:r>
            <a:r>
              <a:rPr sz="2400" spc="-170" dirty="0"/>
              <a:t>and </a:t>
            </a:r>
            <a:r>
              <a:rPr sz="2400" spc="-95" dirty="0"/>
              <a:t>the</a:t>
            </a:r>
            <a:r>
              <a:rPr sz="2400" spc="210" dirty="0"/>
              <a:t> </a:t>
            </a:r>
            <a:r>
              <a:rPr sz="2400" spc="-320" dirty="0"/>
              <a:t>US</a:t>
            </a:r>
            <a:endParaRPr sz="2400"/>
          </a:p>
        </p:txBody>
      </p:sp>
      <p:sp>
        <p:nvSpPr>
          <p:cNvPr id="11" name="object 11"/>
          <p:cNvSpPr/>
          <p:nvPr/>
        </p:nvSpPr>
        <p:spPr>
          <a:xfrm>
            <a:off x="8059294" y="1855723"/>
            <a:ext cx="1636395" cy="2945130"/>
          </a:xfrm>
          <a:custGeom>
            <a:avLst/>
            <a:gdLst/>
            <a:ahLst/>
            <a:cxnLst/>
            <a:rect l="l" t="t" r="r" b="b"/>
            <a:pathLst>
              <a:path w="1636395" h="2945129">
                <a:moveTo>
                  <a:pt x="0" y="0"/>
                </a:moveTo>
                <a:lnTo>
                  <a:pt x="0" y="1635887"/>
                </a:lnTo>
                <a:lnTo>
                  <a:pt x="981455" y="2944622"/>
                </a:lnTo>
                <a:lnTo>
                  <a:pt x="1019623" y="2915126"/>
                </a:lnTo>
                <a:lnTo>
                  <a:pt x="1056684" y="2884733"/>
                </a:lnTo>
                <a:lnTo>
                  <a:pt x="1092635" y="2853469"/>
                </a:lnTo>
                <a:lnTo>
                  <a:pt x="1127472" y="2821361"/>
                </a:lnTo>
                <a:lnTo>
                  <a:pt x="1161191" y="2788436"/>
                </a:lnTo>
                <a:lnTo>
                  <a:pt x="1193788" y="2754720"/>
                </a:lnTo>
                <a:lnTo>
                  <a:pt x="1225261" y="2720241"/>
                </a:lnTo>
                <a:lnTo>
                  <a:pt x="1255603" y="2685025"/>
                </a:lnTo>
                <a:lnTo>
                  <a:pt x="1284813" y="2649099"/>
                </a:lnTo>
                <a:lnTo>
                  <a:pt x="1312886" y="2612491"/>
                </a:lnTo>
                <a:lnTo>
                  <a:pt x="1339818" y="2575226"/>
                </a:lnTo>
                <a:lnTo>
                  <a:pt x="1365605" y="2537332"/>
                </a:lnTo>
                <a:lnTo>
                  <a:pt x="1390243" y="2498835"/>
                </a:lnTo>
                <a:lnTo>
                  <a:pt x="1413730" y="2459763"/>
                </a:lnTo>
                <a:lnTo>
                  <a:pt x="1436060" y="2420142"/>
                </a:lnTo>
                <a:lnTo>
                  <a:pt x="1457230" y="2379999"/>
                </a:lnTo>
                <a:lnTo>
                  <a:pt x="1477236" y="2339362"/>
                </a:lnTo>
                <a:lnTo>
                  <a:pt x="1496075" y="2298255"/>
                </a:lnTo>
                <a:lnTo>
                  <a:pt x="1513742" y="2256708"/>
                </a:lnTo>
                <a:lnTo>
                  <a:pt x="1530234" y="2214745"/>
                </a:lnTo>
                <a:lnTo>
                  <a:pt x="1545546" y="2172396"/>
                </a:lnTo>
                <a:lnTo>
                  <a:pt x="1559675" y="2129685"/>
                </a:lnTo>
                <a:lnTo>
                  <a:pt x="1572618" y="2086640"/>
                </a:lnTo>
                <a:lnTo>
                  <a:pt x="1584370" y="2043288"/>
                </a:lnTo>
                <a:lnTo>
                  <a:pt x="1594927" y="1999655"/>
                </a:lnTo>
                <a:lnTo>
                  <a:pt x="1604286" y="1955769"/>
                </a:lnTo>
                <a:lnTo>
                  <a:pt x="1612442" y="1911657"/>
                </a:lnTo>
                <a:lnTo>
                  <a:pt x="1619392" y="1867344"/>
                </a:lnTo>
                <a:lnTo>
                  <a:pt x="1625133" y="1822858"/>
                </a:lnTo>
                <a:lnTo>
                  <a:pt x="1629659" y="1778227"/>
                </a:lnTo>
                <a:lnTo>
                  <a:pt x="1632968" y="1733476"/>
                </a:lnTo>
                <a:lnTo>
                  <a:pt x="1635056" y="1688632"/>
                </a:lnTo>
                <a:lnTo>
                  <a:pt x="1635918" y="1643723"/>
                </a:lnTo>
                <a:lnTo>
                  <a:pt x="1635551" y="1598775"/>
                </a:lnTo>
                <a:lnTo>
                  <a:pt x="1633951" y="1553815"/>
                </a:lnTo>
                <a:lnTo>
                  <a:pt x="1631115" y="1508870"/>
                </a:lnTo>
                <a:lnTo>
                  <a:pt x="1627037" y="1463967"/>
                </a:lnTo>
                <a:lnTo>
                  <a:pt x="1621716" y="1419132"/>
                </a:lnTo>
                <a:lnTo>
                  <a:pt x="1615145" y="1374393"/>
                </a:lnTo>
                <a:lnTo>
                  <a:pt x="1607323" y="1329776"/>
                </a:lnTo>
                <a:lnTo>
                  <a:pt x="1598245" y="1285308"/>
                </a:lnTo>
                <a:lnTo>
                  <a:pt x="1587906" y="1241016"/>
                </a:lnTo>
                <a:lnTo>
                  <a:pt x="1576304" y="1196926"/>
                </a:lnTo>
                <a:lnTo>
                  <a:pt x="1563435" y="1153067"/>
                </a:lnTo>
                <a:lnTo>
                  <a:pt x="1549294" y="1109464"/>
                </a:lnTo>
                <a:lnTo>
                  <a:pt x="1533878" y="1066144"/>
                </a:lnTo>
                <a:lnTo>
                  <a:pt x="1517183" y="1023134"/>
                </a:lnTo>
                <a:lnTo>
                  <a:pt x="1499205" y="980461"/>
                </a:lnTo>
                <a:lnTo>
                  <a:pt x="1479940" y="938152"/>
                </a:lnTo>
                <a:lnTo>
                  <a:pt x="1459384" y="896234"/>
                </a:lnTo>
                <a:lnTo>
                  <a:pt x="1437534" y="854733"/>
                </a:lnTo>
                <a:lnTo>
                  <a:pt x="1414386" y="813676"/>
                </a:lnTo>
                <a:lnTo>
                  <a:pt x="1389936" y="773091"/>
                </a:lnTo>
                <a:lnTo>
                  <a:pt x="1364180" y="733004"/>
                </a:lnTo>
                <a:lnTo>
                  <a:pt x="1337114" y="693441"/>
                </a:lnTo>
                <a:lnTo>
                  <a:pt x="1308734" y="654430"/>
                </a:lnTo>
                <a:lnTo>
                  <a:pt x="1278300" y="615104"/>
                </a:lnTo>
                <a:lnTo>
                  <a:pt x="1246796" y="576849"/>
                </a:lnTo>
                <a:lnTo>
                  <a:pt x="1214251" y="539681"/>
                </a:lnTo>
                <a:lnTo>
                  <a:pt x="1180696" y="503614"/>
                </a:lnTo>
                <a:lnTo>
                  <a:pt x="1146159" y="468662"/>
                </a:lnTo>
                <a:lnTo>
                  <a:pt x="1110670" y="434842"/>
                </a:lnTo>
                <a:lnTo>
                  <a:pt x="1074259" y="402167"/>
                </a:lnTo>
                <a:lnTo>
                  <a:pt x="1036954" y="370653"/>
                </a:lnTo>
                <a:lnTo>
                  <a:pt x="998786" y="340313"/>
                </a:lnTo>
                <a:lnTo>
                  <a:pt x="959782" y="311163"/>
                </a:lnTo>
                <a:lnTo>
                  <a:pt x="919974" y="283218"/>
                </a:lnTo>
                <a:lnTo>
                  <a:pt x="879390" y="256492"/>
                </a:lnTo>
                <a:lnTo>
                  <a:pt x="838060" y="231001"/>
                </a:lnTo>
                <a:lnTo>
                  <a:pt x="796013" y="206758"/>
                </a:lnTo>
                <a:lnTo>
                  <a:pt x="753278" y="183778"/>
                </a:lnTo>
                <a:lnTo>
                  <a:pt x="709886" y="162077"/>
                </a:lnTo>
                <a:lnTo>
                  <a:pt x="665864" y="141669"/>
                </a:lnTo>
                <a:lnTo>
                  <a:pt x="621243" y="122569"/>
                </a:lnTo>
                <a:lnTo>
                  <a:pt x="576052" y="104792"/>
                </a:lnTo>
                <a:lnTo>
                  <a:pt x="530320" y="88352"/>
                </a:lnTo>
                <a:lnTo>
                  <a:pt x="484078" y="73264"/>
                </a:lnTo>
                <a:lnTo>
                  <a:pt x="437353" y="59543"/>
                </a:lnTo>
                <a:lnTo>
                  <a:pt x="390176" y="47204"/>
                </a:lnTo>
                <a:lnTo>
                  <a:pt x="342576" y="36261"/>
                </a:lnTo>
                <a:lnTo>
                  <a:pt x="294582" y="26729"/>
                </a:lnTo>
                <a:lnTo>
                  <a:pt x="246224" y="18623"/>
                </a:lnTo>
                <a:lnTo>
                  <a:pt x="197532" y="11958"/>
                </a:lnTo>
                <a:lnTo>
                  <a:pt x="148533" y="6748"/>
                </a:lnTo>
                <a:lnTo>
                  <a:pt x="99259" y="3009"/>
                </a:lnTo>
                <a:lnTo>
                  <a:pt x="49738" y="754"/>
                </a:lnTo>
                <a:lnTo>
                  <a:pt x="0" y="0"/>
                </a:lnTo>
                <a:close/>
              </a:path>
            </a:pathLst>
          </a:custGeom>
          <a:solidFill>
            <a:srgbClr val="006FC0"/>
          </a:solidFill>
        </p:spPr>
        <p:txBody>
          <a:bodyPr wrap="square" lIns="0" tIns="0" rIns="0" bIns="0" rtlCol="0"/>
          <a:lstStyle/>
          <a:p>
            <a:endParaRPr/>
          </a:p>
        </p:txBody>
      </p:sp>
      <p:sp>
        <p:nvSpPr>
          <p:cNvPr id="12" name="object 12"/>
          <p:cNvSpPr/>
          <p:nvPr/>
        </p:nvSpPr>
        <p:spPr>
          <a:xfrm>
            <a:off x="8059294" y="1855723"/>
            <a:ext cx="1636395" cy="2945130"/>
          </a:xfrm>
          <a:custGeom>
            <a:avLst/>
            <a:gdLst/>
            <a:ahLst/>
            <a:cxnLst/>
            <a:rect l="l" t="t" r="r" b="b"/>
            <a:pathLst>
              <a:path w="1636395" h="2945129">
                <a:moveTo>
                  <a:pt x="0" y="1635887"/>
                </a:moveTo>
                <a:lnTo>
                  <a:pt x="981455" y="2944622"/>
                </a:lnTo>
                <a:lnTo>
                  <a:pt x="1019623" y="2915126"/>
                </a:lnTo>
                <a:lnTo>
                  <a:pt x="1056684" y="2884733"/>
                </a:lnTo>
                <a:lnTo>
                  <a:pt x="1092635" y="2853469"/>
                </a:lnTo>
                <a:lnTo>
                  <a:pt x="1127472" y="2821361"/>
                </a:lnTo>
                <a:lnTo>
                  <a:pt x="1161191" y="2788436"/>
                </a:lnTo>
                <a:lnTo>
                  <a:pt x="1193788" y="2754720"/>
                </a:lnTo>
                <a:lnTo>
                  <a:pt x="1225261" y="2720241"/>
                </a:lnTo>
                <a:lnTo>
                  <a:pt x="1255603" y="2685025"/>
                </a:lnTo>
                <a:lnTo>
                  <a:pt x="1284813" y="2649099"/>
                </a:lnTo>
                <a:lnTo>
                  <a:pt x="1312886" y="2612491"/>
                </a:lnTo>
                <a:lnTo>
                  <a:pt x="1339818" y="2575226"/>
                </a:lnTo>
                <a:lnTo>
                  <a:pt x="1365605" y="2537332"/>
                </a:lnTo>
                <a:lnTo>
                  <a:pt x="1390243" y="2498835"/>
                </a:lnTo>
                <a:lnTo>
                  <a:pt x="1413730" y="2459763"/>
                </a:lnTo>
                <a:lnTo>
                  <a:pt x="1436060" y="2420142"/>
                </a:lnTo>
                <a:lnTo>
                  <a:pt x="1457230" y="2379999"/>
                </a:lnTo>
                <a:lnTo>
                  <a:pt x="1477236" y="2339362"/>
                </a:lnTo>
                <a:lnTo>
                  <a:pt x="1496075" y="2298255"/>
                </a:lnTo>
                <a:lnTo>
                  <a:pt x="1513742" y="2256708"/>
                </a:lnTo>
                <a:lnTo>
                  <a:pt x="1530234" y="2214745"/>
                </a:lnTo>
                <a:lnTo>
                  <a:pt x="1545546" y="2172396"/>
                </a:lnTo>
                <a:lnTo>
                  <a:pt x="1559675" y="2129685"/>
                </a:lnTo>
                <a:lnTo>
                  <a:pt x="1572618" y="2086640"/>
                </a:lnTo>
                <a:lnTo>
                  <a:pt x="1584370" y="2043288"/>
                </a:lnTo>
                <a:lnTo>
                  <a:pt x="1594927" y="1999655"/>
                </a:lnTo>
                <a:lnTo>
                  <a:pt x="1604286" y="1955769"/>
                </a:lnTo>
                <a:lnTo>
                  <a:pt x="1612442" y="1911657"/>
                </a:lnTo>
                <a:lnTo>
                  <a:pt x="1619392" y="1867344"/>
                </a:lnTo>
                <a:lnTo>
                  <a:pt x="1625133" y="1822858"/>
                </a:lnTo>
                <a:lnTo>
                  <a:pt x="1629659" y="1778227"/>
                </a:lnTo>
                <a:lnTo>
                  <a:pt x="1632968" y="1733476"/>
                </a:lnTo>
                <a:lnTo>
                  <a:pt x="1635056" y="1688632"/>
                </a:lnTo>
                <a:lnTo>
                  <a:pt x="1635918" y="1643723"/>
                </a:lnTo>
                <a:lnTo>
                  <a:pt x="1635551" y="1598775"/>
                </a:lnTo>
                <a:lnTo>
                  <a:pt x="1633951" y="1553815"/>
                </a:lnTo>
                <a:lnTo>
                  <a:pt x="1631115" y="1508870"/>
                </a:lnTo>
                <a:lnTo>
                  <a:pt x="1627037" y="1463967"/>
                </a:lnTo>
                <a:lnTo>
                  <a:pt x="1621716" y="1419132"/>
                </a:lnTo>
                <a:lnTo>
                  <a:pt x="1615145" y="1374393"/>
                </a:lnTo>
                <a:lnTo>
                  <a:pt x="1607323" y="1329776"/>
                </a:lnTo>
                <a:lnTo>
                  <a:pt x="1598245" y="1285308"/>
                </a:lnTo>
                <a:lnTo>
                  <a:pt x="1587906" y="1241016"/>
                </a:lnTo>
                <a:lnTo>
                  <a:pt x="1576304" y="1196926"/>
                </a:lnTo>
                <a:lnTo>
                  <a:pt x="1563435" y="1153067"/>
                </a:lnTo>
                <a:lnTo>
                  <a:pt x="1549294" y="1109464"/>
                </a:lnTo>
                <a:lnTo>
                  <a:pt x="1533878" y="1066144"/>
                </a:lnTo>
                <a:lnTo>
                  <a:pt x="1517183" y="1023134"/>
                </a:lnTo>
                <a:lnTo>
                  <a:pt x="1499205" y="980461"/>
                </a:lnTo>
                <a:lnTo>
                  <a:pt x="1479940" y="938152"/>
                </a:lnTo>
                <a:lnTo>
                  <a:pt x="1459384" y="896234"/>
                </a:lnTo>
                <a:lnTo>
                  <a:pt x="1437534" y="854733"/>
                </a:lnTo>
                <a:lnTo>
                  <a:pt x="1414386" y="813676"/>
                </a:lnTo>
                <a:lnTo>
                  <a:pt x="1389936" y="773091"/>
                </a:lnTo>
                <a:lnTo>
                  <a:pt x="1364180" y="733004"/>
                </a:lnTo>
                <a:lnTo>
                  <a:pt x="1337114" y="693441"/>
                </a:lnTo>
                <a:lnTo>
                  <a:pt x="1308734" y="654430"/>
                </a:lnTo>
                <a:lnTo>
                  <a:pt x="1278300" y="615104"/>
                </a:lnTo>
                <a:lnTo>
                  <a:pt x="1246796" y="576849"/>
                </a:lnTo>
                <a:lnTo>
                  <a:pt x="1214251" y="539681"/>
                </a:lnTo>
                <a:lnTo>
                  <a:pt x="1180696" y="503614"/>
                </a:lnTo>
                <a:lnTo>
                  <a:pt x="1146159" y="468662"/>
                </a:lnTo>
                <a:lnTo>
                  <a:pt x="1110670" y="434842"/>
                </a:lnTo>
                <a:lnTo>
                  <a:pt x="1074259" y="402167"/>
                </a:lnTo>
                <a:lnTo>
                  <a:pt x="1036954" y="370653"/>
                </a:lnTo>
                <a:lnTo>
                  <a:pt x="998786" y="340313"/>
                </a:lnTo>
                <a:lnTo>
                  <a:pt x="959782" y="311163"/>
                </a:lnTo>
                <a:lnTo>
                  <a:pt x="919974" y="283218"/>
                </a:lnTo>
                <a:lnTo>
                  <a:pt x="879390" y="256492"/>
                </a:lnTo>
                <a:lnTo>
                  <a:pt x="838060" y="231001"/>
                </a:lnTo>
                <a:lnTo>
                  <a:pt x="796013" y="206758"/>
                </a:lnTo>
                <a:lnTo>
                  <a:pt x="753278" y="183778"/>
                </a:lnTo>
                <a:lnTo>
                  <a:pt x="709886" y="162077"/>
                </a:lnTo>
                <a:lnTo>
                  <a:pt x="665864" y="141669"/>
                </a:lnTo>
                <a:lnTo>
                  <a:pt x="621243" y="122569"/>
                </a:lnTo>
                <a:lnTo>
                  <a:pt x="576052" y="104792"/>
                </a:lnTo>
                <a:lnTo>
                  <a:pt x="530320" y="88352"/>
                </a:lnTo>
                <a:lnTo>
                  <a:pt x="484078" y="73264"/>
                </a:lnTo>
                <a:lnTo>
                  <a:pt x="437353" y="59543"/>
                </a:lnTo>
                <a:lnTo>
                  <a:pt x="390176" y="47204"/>
                </a:lnTo>
                <a:lnTo>
                  <a:pt x="342576" y="36261"/>
                </a:lnTo>
                <a:lnTo>
                  <a:pt x="294582" y="26729"/>
                </a:lnTo>
                <a:lnTo>
                  <a:pt x="246224" y="18623"/>
                </a:lnTo>
                <a:lnTo>
                  <a:pt x="197532" y="11958"/>
                </a:lnTo>
                <a:lnTo>
                  <a:pt x="148533" y="6748"/>
                </a:lnTo>
                <a:lnTo>
                  <a:pt x="99259" y="3009"/>
                </a:lnTo>
                <a:lnTo>
                  <a:pt x="49738" y="754"/>
                </a:lnTo>
                <a:lnTo>
                  <a:pt x="0" y="0"/>
                </a:lnTo>
                <a:lnTo>
                  <a:pt x="0" y="1635887"/>
                </a:lnTo>
                <a:close/>
              </a:path>
            </a:pathLst>
          </a:custGeom>
          <a:ln w="18288">
            <a:solidFill>
              <a:srgbClr val="FFFFFF"/>
            </a:solidFill>
          </a:ln>
        </p:spPr>
        <p:txBody>
          <a:bodyPr wrap="square" lIns="0" tIns="0" rIns="0" bIns="0" rtlCol="0"/>
          <a:lstStyle/>
          <a:p>
            <a:endParaRPr/>
          </a:p>
        </p:txBody>
      </p:sp>
      <p:sp>
        <p:nvSpPr>
          <p:cNvPr id="13" name="object 13"/>
          <p:cNvSpPr/>
          <p:nvPr/>
        </p:nvSpPr>
        <p:spPr>
          <a:xfrm>
            <a:off x="6423300" y="2640584"/>
            <a:ext cx="2617470" cy="2487295"/>
          </a:xfrm>
          <a:custGeom>
            <a:avLst/>
            <a:gdLst/>
            <a:ahLst/>
            <a:cxnLst/>
            <a:rect l="l" t="t" r="r" b="b"/>
            <a:pathLst>
              <a:path w="2617470" h="2487295">
                <a:moveTo>
                  <a:pt x="238992" y="0"/>
                </a:moveTo>
                <a:lnTo>
                  <a:pt x="214494" y="41552"/>
                </a:lnTo>
                <a:lnTo>
                  <a:pt x="191357" y="83527"/>
                </a:lnTo>
                <a:lnTo>
                  <a:pt x="169575" y="125900"/>
                </a:lnTo>
                <a:lnTo>
                  <a:pt x="149140" y="168643"/>
                </a:lnTo>
                <a:lnTo>
                  <a:pt x="130046" y="211731"/>
                </a:lnTo>
                <a:lnTo>
                  <a:pt x="112288" y="255136"/>
                </a:lnTo>
                <a:lnTo>
                  <a:pt x="95858" y="298833"/>
                </a:lnTo>
                <a:lnTo>
                  <a:pt x="80750" y="342796"/>
                </a:lnTo>
                <a:lnTo>
                  <a:pt x="66958" y="386997"/>
                </a:lnTo>
                <a:lnTo>
                  <a:pt x="54476" y="431411"/>
                </a:lnTo>
                <a:lnTo>
                  <a:pt x="43296" y="476011"/>
                </a:lnTo>
                <a:lnTo>
                  <a:pt x="33413" y="520770"/>
                </a:lnTo>
                <a:lnTo>
                  <a:pt x="24821" y="565663"/>
                </a:lnTo>
                <a:lnTo>
                  <a:pt x="17512" y="610663"/>
                </a:lnTo>
                <a:lnTo>
                  <a:pt x="11480" y="655744"/>
                </a:lnTo>
                <a:lnTo>
                  <a:pt x="6720" y="700879"/>
                </a:lnTo>
                <a:lnTo>
                  <a:pt x="3224" y="746042"/>
                </a:lnTo>
                <a:lnTo>
                  <a:pt x="986" y="791206"/>
                </a:lnTo>
                <a:lnTo>
                  <a:pt x="0" y="836346"/>
                </a:lnTo>
                <a:lnTo>
                  <a:pt x="259" y="881435"/>
                </a:lnTo>
                <a:lnTo>
                  <a:pt x="1757" y="926446"/>
                </a:lnTo>
                <a:lnTo>
                  <a:pt x="4488" y="971353"/>
                </a:lnTo>
                <a:lnTo>
                  <a:pt x="8444" y="1016130"/>
                </a:lnTo>
                <a:lnTo>
                  <a:pt x="13621" y="1060750"/>
                </a:lnTo>
                <a:lnTo>
                  <a:pt x="20011" y="1105188"/>
                </a:lnTo>
                <a:lnTo>
                  <a:pt x="27608" y="1149416"/>
                </a:lnTo>
                <a:lnTo>
                  <a:pt x="36405" y="1193408"/>
                </a:lnTo>
                <a:lnTo>
                  <a:pt x="46396" y="1237138"/>
                </a:lnTo>
                <a:lnTo>
                  <a:pt x="57576" y="1280580"/>
                </a:lnTo>
                <a:lnTo>
                  <a:pt x="69936" y="1323707"/>
                </a:lnTo>
                <a:lnTo>
                  <a:pt x="83471" y="1366493"/>
                </a:lnTo>
                <a:lnTo>
                  <a:pt x="98175" y="1408912"/>
                </a:lnTo>
                <a:lnTo>
                  <a:pt x="114041" y="1450936"/>
                </a:lnTo>
                <a:lnTo>
                  <a:pt x="131063" y="1492540"/>
                </a:lnTo>
                <a:lnTo>
                  <a:pt x="149234" y="1533698"/>
                </a:lnTo>
                <a:lnTo>
                  <a:pt x="168547" y="1574383"/>
                </a:lnTo>
                <a:lnTo>
                  <a:pt x="188998" y="1614568"/>
                </a:lnTo>
                <a:lnTo>
                  <a:pt x="210578" y="1654228"/>
                </a:lnTo>
                <a:lnTo>
                  <a:pt x="233282" y="1693336"/>
                </a:lnTo>
                <a:lnTo>
                  <a:pt x="257103" y="1731865"/>
                </a:lnTo>
                <a:lnTo>
                  <a:pt x="282035" y="1769789"/>
                </a:lnTo>
                <a:lnTo>
                  <a:pt x="308072" y="1807082"/>
                </a:lnTo>
                <a:lnTo>
                  <a:pt x="335207" y="1843718"/>
                </a:lnTo>
                <a:lnTo>
                  <a:pt x="363433" y="1879670"/>
                </a:lnTo>
                <a:lnTo>
                  <a:pt x="392744" y="1914912"/>
                </a:lnTo>
                <a:lnTo>
                  <a:pt x="423135" y="1949417"/>
                </a:lnTo>
                <a:lnTo>
                  <a:pt x="454597" y="1983159"/>
                </a:lnTo>
                <a:lnTo>
                  <a:pt x="487126" y="2016112"/>
                </a:lnTo>
                <a:lnTo>
                  <a:pt x="520715" y="2048249"/>
                </a:lnTo>
                <a:lnTo>
                  <a:pt x="555356" y="2079544"/>
                </a:lnTo>
                <a:lnTo>
                  <a:pt x="591045" y="2109970"/>
                </a:lnTo>
                <a:lnTo>
                  <a:pt x="627773" y="2139502"/>
                </a:lnTo>
                <a:lnTo>
                  <a:pt x="665536" y="2168112"/>
                </a:lnTo>
                <a:lnTo>
                  <a:pt x="704327" y="2195775"/>
                </a:lnTo>
                <a:lnTo>
                  <a:pt x="744138" y="2222465"/>
                </a:lnTo>
                <a:lnTo>
                  <a:pt x="784965" y="2248154"/>
                </a:lnTo>
                <a:lnTo>
                  <a:pt x="827043" y="2272932"/>
                </a:lnTo>
                <a:lnTo>
                  <a:pt x="869643" y="2296346"/>
                </a:lnTo>
                <a:lnTo>
                  <a:pt x="912734" y="2318396"/>
                </a:lnTo>
                <a:lnTo>
                  <a:pt x="956285" y="2339083"/>
                </a:lnTo>
                <a:lnTo>
                  <a:pt x="1000268" y="2358409"/>
                </a:lnTo>
                <a:lnTo>
                  <a:pt x="1044652" y="2376376"/>
                </a:lnTo>
                <a:lnTo>
                  <a:pt x="1089407" y="2392984"/>
                </a:lnTo>
                <a:lnTo>
                  <a:pt x="1134504" y="2408236"/>
                </a:lnTo>
                <a:lnTo>
                  <a:pt x="1179911" y="2422133"/>
                </a:lnTo>
                <a:lnTo>
                  <a:pt x="1225599" y="2434676"/>
                </a:lnTo>
                <a:lnTo>
                  <a:pt x="1271538" y="2445866"/>
                </a:lnTo>
                <a:lnTo>
                  <a:pt x="1317697" y="2455705"/>
                </a:lnTo>
                <a:lnTo>
                  <a:pt x="1364048" y="2464195"/>
                </a:lnTo>
                <a:lnTo>
                  <a:pt x="1410560" y="2471336"/>
                </a:lnTo>
                <a:lnTo>
                  <a:pt x="1457202" y="2477131"/>
                </a:lnTo>
                <a:lnTo>
                  <a:pt x="1503945" y="2481580"/>
                </a:lnTo>
                <a:lnTo>
                  <a:pt x="1550759" y="2484686"/>
                </a:lnTo>
                <a:lnTo>
                  <a:pt x="1597614" y="2486449"/>
                </a:lnTo>
                <a:lnTo>
                  <a:pt x="1644479" y="2486871"/>
                </a:lnTo>
                <a:lnTo>
                  <a:pt x="1691325" y="2485953"/>
                </a:lnTo>
                <a:lnTo>
                  <a:pt x="1738122" y="2483698"/>
                </a:lnTo>
                <a:lnTo>
                  <a:pt x="1784839" y="2480105"/>
                </a:lnTo>
                <a:lnTo>
                  <a:pt x="1831447" y="2475177"/>
                </a:lnTo>
                <a:lnTo>
                  <a:pt x="1877916" y="2468916"/>
                </a:lnTo>
                <a:lnTo>
                  <a:pt x="1924215" y="2461321"/>
                </a:lnTo>
                <a:lnTo>
                  <a:pt x="1970314" y="2452396"/>
                </a:lnTo>
                <a:lnTo>
                  <a:pt x="2016184" y="2442141"/>
                </a:lnTo>
                <a:lnTo>
                  <a:pt x="2061795" y="2430558"/>
                </a:lnTo>
                <a:lnTo>
                  <a:pt x="2107116" y="2417648"/>
                </a:lnTo>
                <a:lnTo>
                  <a:pt x="2152117" y="2403413"/>
                </a:lnTo>
                <a:lnTo>
                  <a:pt x="2196768" y="2387854"/>
                </a:lnTo>
                <a:lnTo>
                  <a:pt x="2241040" y="2370972"/>
                </a:lnTo>
                <a:lnTo>
                  <a:pt x="2284903" y="2352770"/>
                </a:lnTo>
                <a:lnTo>
                  <a:pt x="2328325" y="2333248"/>
                </a:lnTo>
                <a:lnTo>
                  <a:pt x="2371278" y="2312407"/>
                </a:lnTo>
                <a:lnTo>
                  <a:pt x="2413731" y="2290250"/>
                </a:lnTo>
                <a:lnTo>
                  <a:pt x="2455654" y="2266777"/>
                </a:lnTo>
                <a:lnTo>
                  <a:pt x="2497017" y="2241991"/>
                </a:lnTo>
                <a:lnTo>
                  <a:pt x="2537791" y="2215891"/>
                </a:lnTo>
                <a:lnTo>
                  <a:pt x="2577944" y="2188481"/>
                </a:lnTo>
                <a:lnTo>
                  <a:pt x="2617448" y="2159761"/>
                </a:lnTo>
                <a:lnTo>
                  <a:pt x="1635992" y="851026"/>
                </a:lnTo>
                <a:lnTo>
                  <a:pt x="238992" y="0"/>
                </a:lnTo>
                <a:close/>
              </a:path>
            </a:pathLst>
          </a:custGeom>
          <a:solidFill>
            <a:srgbClr val="C00000"/>
          </a:solidFill>
        </p:spPr>
        <p:txBody>
          <a:bodyPr wrap="square" lIns="0" tIns="0" rIns="0" bIns="0" rtlCol="0"/>
          <a:lstStyle/>
          <a:p>
            <a:endParaRPr/>
          </a:p>
        </p:txBody>
      </p:sp>
      <p:sp>
        <p:nvSpPr>
          <p:cNvPr id="14" name="object 14"/>
          <p:cNvSpPr/>
          <p:nvPr/>
        </p:nvSpPr>
        <p:spPr>
          <a:xfrm>
            <a:off x="6423300" y="2640584"/>
            <a:ext cx="2617470" cy="2487295"/>
          </a:xfrm>
          <a:custGeom>
            <a:avLst/>
            <a:gdLst/>
            <a:ahLst/>
            <a:cxnLst/>
            <a:rect l="l" t="t" r="r" b="b"/>
            <a:pathLst>
              <a:path w="2617470" h="2487295">
                <a:moveTo>
                  <a:pt x="1635992" y="851026"/>
                </a:moveTo>
                <a:lnTo>
                  <a:pt x="238992" y="0"/>
                </a:lnTo>
                <a:lnTo>
                  <a:pt x="214494" y="41552"/>
                </a:lnTo>
                <a:lnTo>
                  <a:pt x="191357" y="83527"/>
                </a:lnTo>
                <a:lnTo>
                  <a:pt x="169575" y="125900"/>
                </a:lnTo>
                <a:lnTo>
                  <a:pt x="149140" y="168643"/>
                </a:lnTo>
                <a:lnTo>
                  <a:pt x="130046" y="211731"/>
                </a:lnTo>
                <a:lnTo>
                  <a:pt x="112288" y="255136"/>
                </a:lnTo>
                <a:lnTo>
                  <a:pt x="95858" y="298833"/>
                </a:lnTo>
                <a:lnTo>
                  <a:pt x="80750" y="342796"/>
                </a:lnTo>
                <a:lnTo>
                  <a:pt x="66958" y="386997"/>
                </a:lnTo>
                <a:lnTo>
                  <a:pt x="54476" y="431411"/>
                </a:lnTo>
                <a:lnTo>
                  <a:pt x="43296" y="476011"/>
                </a:lnTo>
                <a:lnTo>
                  <a:pt x="33413" y="520770"/>
                </a:lnTo>
                <a:lnTo>
                  <a:pt x="24821" y="565663"/>
                </a:lnTo>
                <a:lnTo>
                  <a:pt x="17512" y="610663"/>
                </a:lnTo>
                <a:lnTo>
                  <a:pt x="11480" y="655744"/>
                </a:lnTo>
                <a:lnTo>
                  <a:pt x="6720" y="700879"/>
                </a:lnTo>
                <a:lnTo>
                  <a:pt x="3224" y="746042"/>
                </a:lnTo>
                <a:lnTo>
                  <a:pt x="986" y="791206"/>
                </a:lnTo>
                <a:lnTo>
                  <a:pt x="0" y="836346"/>
                </a:lnTo>
                <a:lnTo>
                  <a:pt x="259" y="881435"/>
                </a:lnTo>
                <a:lnTo>
                  <a:pt x="1757" y="926446"/>
                </a:lnTo>
                <a:lnTo>
                  <a:pt x="4488" y="971353"/>
                </a:lnTo>
                <a:lnTo>
                  <a:pt x="8444" y="1016130"/>
                </a:lnTo>
                <a:lnTo>
                  <a:pt x="13621" y="1060750"/>
                </a:lnTo>
                <a:lnTo>
                  <a:pt x="20011" y="1105188"/>
                </a:lnTo>
                <a:lnTo>
                  <a:pt x="27608" y="1149416"/>
                </a:lnTo>
                <a:lnTo>
                  <a:pt x="36405" y="1193408"/>
                </a:lnTo>
                <a:lnTo>
                  <a:pt x="46396" y="1237138"/>
                </a:lnTo>
                <a:lnTo>
                  <a:pt x="57576" y="1280580"/>
                </a:lnTo>
                <a:lnTo>
                  <a:pt x="69936" y="1323707"/>
                </a:lnTo>
                <a:lnTo>
                  <a:pt x="83471" y="1366493"/>
                </a:lnTo>
                <a:lnTo>
                  <a:pt x="98175" y="1408912"/>
                </a:lnTo>
                <a:lnTo>
                  <a:pt x="114041" y="1450936"/>
                </a:lnTo>
                <a:lnTo>
                  <a:pt x="131063" y="1492540"/>
                </a:lnTo>
                <a:lnTo>
                  <a:pt x="149234" y="1533698"/>
                </a:lnTo>
                <a:lnTo>
                  <a:pt x="168547" y="1574383"/>
                </a:lnTo>
                <a:lnTo>
                  <a:pt x="188998" y="1614568"/>
                </a:lnTo>
                <a:lnTo>
                  <a:pt x="210578" y="1654228"/>
                </a:lnTo>
                <a:lnTo>
                  <a:pt x="233282" y="1693336"/>
                </a:lnTo>
                <a:lnTo>
                  <a:pt x="257103" y="1731865"/>
                </a:lnTo>
                <a:lnTo>
                  <a:pt x="282035" y="1769789"/>
                </a:lnTo>
                <a:lnTo>
                  <a:pt x="308072" y="1807082"/>
                </a:lnTo>
                <a:lnTo>
                  <a:pt x="335207" y="1843718"/>
                </a:lnTo>
                <a:lnTo>
                  <a:pt x="363433" y="1879670"/>
                </a:lnTo>
                <a:lnTo>
                  <a:pt x="392744" y="1914912"/>
                </a:lnTo>
                <a:lnTo>
                  <a:pt x="423135" y="1949417"/>
                </a:lnTo>
                <a:lnTo>
                  <a:pt x="454597" y="1983159"/>
                </a:lnTo>
                <a:lnTo>
                  <a:pt x="487126" y="2016112"/>
                </a:lnTo>
                <a:lnTo>
                  <a:pt x="520715" y="2048249"/>
                </a:lnTo>
                <a:lnTo>
                  <a:pt x="555356" y="2079544"/>
                </a:lnTo>
                <a:lnTo>
                  <a:pt x="591045" y="2109970"/>
                </a:lnTo>
                <a:lnTo>
                  <a:pt x="627773" y="2139502"/>
                </a:lnTo>
                <a:lnTo>
                  <a:pt x="665536" y="2168112"/>
                </a:lnTo>
                <a:lnTo>
                  <a:pt x="704327" y="2195775"/>
                </a:lnTo>
                <a:lnTo>
                  <a:pt x="744138" y="2222465"/>
                </a:lnTo>
                <a:lnTo>
                  <a:pt x="784965" y="2248154"/>
                </a:lnTo>
                <a:lnTo>
                  <a:pt x="827043" y="2272932"/>
                </a:lnTo>
                <a:lnTo>
                  <a:pt x="869643" y="2296346"/>
                </a:lnTo>
                <a:lnTo>
                  <a:pt x="912734" y="2318396"/>
                </a:lnTo>
                <a:lnTo>
                  <a:pt x="956285" y="2339083"/>
                </a:lnTo>
                <a:lnTo>
                  <a:pt x="1000268" y="2358409"/>
                </a:lnTo>
                <a:lnTo>
                  <a:pt x="1044652" y="2376376"/>
                </a:lnTo>
                <a:lnTo>
                  <a:pt x="1089407" y="2392984"/>
                </a:lnTo>
                <a:lnTo>
                  <a:pt x="1134504" y="2408236"/>
                </a:lnTo>
                <a:lnTo>
                  <a:pt x="1179911" y="2422133"/>
                </a:lnTo>
                <a:lnTo>
                  <a:pt x="1225599" y="2434676"/>
                </a:lnTo>
                <a:lnTo>
                  <a:pt x="1271538" y="2445866"/>
                </a:lnTo>
                <a:lnTo>
                  <a:pt x="1317697" y="2455705"/>
                </a:lnTo>
                <a:lnTo>
                  <a:pt x="1364048" y="2464195"/>
                </a:lnTo>
                <a:lnTo>
                  <a:pt x="1410560" y="2471336"/>
                </a:lnTo>
                <a:lnTo>
                  <a:pt x="1457202" y="2477131"/>
                </a:lnTo>
                <a:lnTo>
                  <a:pt x="1503945" y="2481580"/>
                </a:lnTo>
                <a:lnTo>
                  <a:pt x="1550759" y="2484686"/>
                </a:lnTo>
                <a:lnTo>
                  <a:pt x="1597614" y="2486449"/>
                </a:lnTo>
                <a:lnTo>
                  <a:pt x="1644479" y="2486871"/>
                </a:lnTo>
                <a:lnTo>
                  <a:pt x="1691325" y="2485953"/>
                </a:lnTo>
                <a:lnTo>
                  <a:pt x="1738122" y="2483698"/>
                </a:lnTo>
                <a:lnTo>
                  <a:pt x="1784839" y="2480105"/>
                </a:lnTo>
                <a:lnTo>
                  <a:pt x="1831447" y="2475177"/>
                </a:lnTo>
                <a:lnTo>
                  <a:pt x="1877916" y="2468916"/>
                </a:lnTo>
                <a:lnTo>
                  <a:pt x="1924215" y="2461321"/>
                </a:lnTo>
                <a:lnTo>
                  <a:pt x="1970314" y="2452396"/>
                </a:lnTo>
                <a:lnTo>
                  <a:pt x="2016184" y="2442141"/>
                </a:lnTo>
                <a:lnTo>
                  <a:pt x="2061795" y="2430558"/>
                </a:lnTo>
                <a:lnTo>
                  <a:pt x="2107116" y="2417648"/>
                </a:lnTo>
                <a:lnTo>
                  <a:pt x="2152117" y="2403413"/>
                </a:lnTo>
                <a:lnTo>
                  <a:pt x="2196768" y="2387854"/>
                </a:lnTo>
                <a:lnTo>
                  <a:pt x="2241040" y="2370972"/>
                </a:lnTo>
                <a:lnTo>
                  <a:pt x="2284903" y="2352770"/>
                </a:lnTo>
                <a:lnTo>
                  <a:pt x="2328325" y="2333248"/>
                </a:lnTo>
                <a:lnTo>
                  <a:pt x="2371278" y="2312407"/>
                </a:lnTo>
                <a:lnTo>
                  <a:pt x="2413731" y="2290250"/>
                </a:lnTo>
                <a:lnTo>
                  <a:pt x="2455654" y="2266777"/>
                </a:lnTo>
                <a:lnTo>
                  <a:pt x="2497017" y="2241991"/>
                </a:lnTo>
                <a:lnTo>
                  <a:pt x="2537791" y="2215891"/>
                </a:lnTo>
                <a:lnTo>
                  <a:pt x="2577944" y="2188481"/>
                </a:lnTo>
                <a:lnTo>
                  <a:pt x="2617448" y="2159761"/>
                </a:lnTo>
                <a:lnTo>
                  <a:pt x="1635992" y="851026"/>
                </a:lnTo>
                <a:close/>
              </a:path>
            </a:pathLst>
          </a:custGeom>
          <a:ln w="18287">
            <a:solidFill>
              <a:srgbClr val="FFFFFF"/>
            </a:solidFill>
          </a:ln>
        </p:spPr>
        <p:txBody>
          <a:bodyPr wrap="square" lIns="0" tIns="0" rIns="0" bIns="0" rtlCol="0"/>
          <a:lstStyle/>
          <a:p>
            <a:endParaRPr/>
          </a:p>
        </p:txBody>
      </p:sp>
      <p:sp>
        <p:nvSpPr>
          <p:cNvPr id="15" name="object 15"/>
          <p:cNvSpPr/>
          <p:nvPr/>
        </p:nvSpPr>
        <p:spPr>
          <a:xfrm>
            <a:off x="6662292" y="1855724"/>
            <a:ext cx="1397000" cy="1636395"/>
          </a:xfrm>
          <a:custGeom>
            <a:avLst/>
            <a:gdLst/>
            <a:ahLst/>
            <a:cxnLst/>
            <a:rect l="l" t="t" r="r" b="b"/>
            <a:pathLst>
              <a:path w="1397000" h="1636395">
                <a:moveTo>
                  <a:pt x="1397000" y="0"/>
                </a:moveTo>
                <a:lnTo>
                  <a:pt x="1346752" y="769"/>
                </a:lnTo>
                <a:lnTo>
                  <a:pt x="1296748" y="3065"/>
                </a:lnTo>
                <a:lnTo>
                  <a:pt x="1247017" y="6873"/>
                </a:lnTo>
                <a:lnTo>
                  <a:pt x="1197588" y="12175"/>
                </a:lnTo>
                <a:lnTo>
                  <a:pt x="1148490" y="18955"/>
                </a:lnTo>
                <a:lnTo>
                  <a:pt x="1099752" y="27197"/>
                </a:lnTo>
                <a:lnTo>
                  <a:pt x="1051404" y="36884"/>
                </a:lnTo>
                <a:lnTo>
                  <a:pt x="1003474" y="48001"/>
                </a:lnTo>
                <a:lnTo>
                  <a:pt x="955993" y="60530"/>
                </a:lnTo>
                <a:lnTo>
                  <a:pt x="908988" y="74455"/>
                </a:lnTo>
                <a:lnTo>
                  <a:pt x="862490" y="89759"/>
                </a:lnTo>
                <a:lnTo>
                  <a:pt x="816528" y="106428"/>
                </a:lnTo>
                <a:lnTo>
                  <a:pt x="771130" y="124443"/>
                </a:lnTo>
                <a:lnTo>
                  <a:pt x="726327" y="143788"/>
                </a:lnTo>
                <a:lnTo>
                  <a:pt x="682146" y="164448"/>
                </a:lnTo>
                <a:lnTo>
                  <a:pt x="638618" y="186406"/>
                </a:lnTo>
                <a:lnTo>
                  <a:pt x="595772" y="209645"/>
                </a:lnTo>
                <a:lnTo>
                  <a:pt x="553637" y="234149"/>
                </a:lnTo>
                <a:lnTo>
                  <a:pt x="512242" y="259901"/>
                </a:lnTo>
                <a:lnTo>
                  <a:pt x="471616" y="286886"/>
                </a:lnTo>
                <a:lnTo>
                  <a:pt x="431789" y="315086"/>
                </a:lnTo>
                <a:lnTo>
                  <a:pt x="392790" y="344486"/>
                </a:lnTo>
                <a:lnTo>
                  <a:pt x="354648" y="375068"/>
                </a:lnTo>
                <a:lnTo>
                  <a:pt x="317391" y="406817"/>
                </a:lnTo>
                <a:lnTo>
                  <a:pt x="281051" y="439716"/>
                </a:lnTo>
                <a:lnTo>
                  <a:pt x="245655" y="473749"/>
                </a:lnTo>
                <a:lnTo>
                  <a:pt x="211232" y="508900"/>
                </a:lnTo>
                <a:lnTo>
                  <a:pt x="177813" y="545151"/>
                </a:lnTo>
                <a:lnTo>
                  <a:pt x="145427" y="582487"/>
                </a:lnTo>
                <a:lnTo>
                  <a:pt x="114101" y="620891"/>
                </a:lnTo>
                <a:lnTo>
                  <a:pt x="83867" y="660346"/>
                </a:lnTo>
                <a:lnTo>
                  <a:pt x="54752" y="700837"/>
                </a:lnTo>
                <a:lnTo>
                  <a:pt x="26787" y="742347"/>
                </a:lnTo>
                <a:lnTo>
                  <a:pt x="0" y="784860"/>
                </a:lnTo>
                <a:lnTo>
                  <a:pt x="1397000" y="1635887"/>
                </a:lnTo>
                <a:lnTo>
                  <a:pt x="1397000" y="0"/>
                </a:lnTo>
                <a:close/>
              </a:path>
            </a:pathLst>
          </a:custGeom>
          <a:solidFill>
            <a:srgbClr val="77923B"/>
          </a:solidFill>
        </p:spPr>
        <p:txBody>
          <a:bodyPr wrap="square" lIns="0" tIns="0" rIns="0" bIns="0" rtlCol="0"/>
          <a:lstStyle/>
          <a:p>
            <a:endParaRPr/>
          </a:p>
        </p:txBody>
      </p:sp>
      <p:sp>
        <p:nvSpPr>
          <p:cNvPr id="16" name="object 16"/>
          <p:cNvSpPr/>
          <p:nvPr/>
        </p:nvSpPr>
        <p:spPr>
          <a:xfrm>
            <a:off x="6662292" y="1855724"/>
            <a:ext cx="1397000" cy="1636395"/>
          </a:xfrm>
          <a:custGeom>
            <a:avLst/>
            <a:gdLst/>
            <a:ahLst/>
            <a:cxnLst/>
            <a:rect l="l" t="t" r="r" b="b"/>
            <a:pathLst>
              <a:path w="1397000" h="1636395">
                <a:moveTo>
                  <a:pt x="1397000" y="1635887"/>
                </a:moveTo>
                <a:lnTo>
                  <a:pt x="1397000" y="0"/>
                </a:lnTo>
                <a:lnTo>
                  <a:pt x="1346752" y="769"/>
                </a:lnTo>
                <a:lnTo>
                  <a:pt x="1296748" y="3065"/>
                </a:lnTo>
                <a:lnTo>
                  <a:pt x="1247017" y="6873"/>
                </a:lnTo>
                <a:lnTo>
                  <a:pt x="1197588" y="12175"/>
                </a:lnTo>
                <a:lnTo>
                  <a:pt x="1148490" y="18955"/>
                </a:lnTo>
                <a:lnTo>
                  <a:pt x="1099752" y="27197"/>
                </a:lnTo>
                <a:lnTo>
                  <a:pt x="1051404" y="36884"/>
                </a:lnTo>
                <a:lnTo>
                  <a:pt x="1003474" y="48001"/>
                </a:lnTo>
                <a:lnTo>
                  <a:pt x="955993" y="60530"/>
                </a:lnTo>
                <a:lnTo>
                  <a:pt x="908988" y="74455"/>
                </a:lnTo>
                <a:lnTo>
                  <a:pt x="862490" y="89759"/>
                </a:lnTo>
                <a:lnTo>
                  <a:pt x="816528" y="106428"/>
                </a:lnTo>
                <a:lnTo>
                  <a:pt x="771130" y="124443"/>
                </a:lnTo>
                <a:lnTo>
                  <a:pt x="726327" y="143788"/>
                </a:lnTo>
                <a:lnTo>
                  <a:pt x="682146" y="164448"/>
                </a:lnTo>
                <a:lnTo>
                  <a:pt x="638618" y="186406"/>
                </a:lnTo>
                <a:lnTo>
                  <a:pt x="595772" y="209645"/>
                </a:lnTo>
                <a:lnTo>
                  <a:pt x="553637" y="234149"/>
                </a:lnTo>
                <a:lnTo>
                  <a:pt x="512242" y="259901"/>
                </a:lnTo>
                <a:lnTo>
                  <a:pt x="471616" y="286886"/>
                </a:lnTo>
                <a:lnTo>
                  <a:pt x="431789" y="315086"/>
                </a:lnTo>
                <a:lnTo>
                  <a:pt x="392790" y="344486"/>
                </a:lnTo>
                <a:lnTo>
                  <a:pt x="354648" y="375068"/>
                </a:lnTo>
                <a:lnTo>
                  <a:pt x="317391" y="406817"/>
                </a:lnTo>
                <a:lnTo>
                  <a:pt x="281051" y="439716"/>
                </a:lnTo>
                <a:lnTo>
                  <a:pt x="245655" y="473749"/>
                </a:lnTo>
                <a:lnTo>
                  <a:pt x="211232" y="508900"/>
                </a:lnTo>
                <a:lnTo>
                  <a:pt x="177813" y="545151"/>
                </a:lnTo>
                <a:lnTo>
                  <a:pt x="145427" y="582487"/>
                </a:lnTo>
                <a:lnTo>
                  <a:pt x="114101" y="620891"/>
                </a:lnTo>
                <a:lnTo>
                  <a:pt x="83867" y="660346"/>
                </a:lnTo>
                <a:lnTo>
                  <a:pt x="54752" y="700837"/>
                </a:lnTo>
                <a:lnTo>
                  <a:pt x="26787" y="742347"/>
                </a:lnTo>
                <a:lnTo>
                  <a:pt x="0" y="784860"/>
                </a:lnTo>
                <a:lnTo>
                  <a:pt x="1397000" y="1635887"/>
                </a:lnTo>
                <a:close/>
              </a:path>
            </a:pathLst>
          </a:custGeom>
          <a:ln w="18288">
            <a:solidFill>
              <a:srgbClr val="FFFFFF"/>
            </a:solidFill>
          </a:ln>
        </p:spPr>
        <p:txBody>
          <a:bodyPr wrap="square" lIns="0" tIns="0" rIns="0" bIns="0" rtlCol="0"/>
          <a:lstStyle/>
          <a:p>
            <a:endParaRPr/>
          </a:p>
        </p:txBody>
      </p:sp>
      <p:sp>
        <p:nvSpPr>
          <p:cNvPr id="17" name="object 17"/>
          <p:cNvSpPr txBox="1"/>
          <p:nvPr/>
        </p:nvSpPr>
        <p:spPr>
          <a:xfrm>
            <a:off x="7040627" y="2393696"/>
            <a:ext cx="2259965" cy="1863587"/>
          </a:xfrm>
          <a:prstGeom prst="rect">
            <a:avLst/>
          </a:prstGeom>
        </p:spPr>
        <p:txBody>
          <a:bodyPr vert="horz" wrap="square" lIns="0" tIns="8890" rIns="0" bIns="0" rtlCol="0">
            <a:spAutoFit/>
          </a:bodyPr>
          <a:lstStyle/>
          <a:p>
            <a:pPr marL="314325" marR="1338580" indent="-302260">
              <a:lnSpc>
                <a:spcPct val="101499"/>
              </a:lnSpc>
              <a:spcBef>
                <a:spcPts val="70"/>
              </a:spcBef>
            </a:pPr>
            <a:r>
              <a:rPr sz="1300" b="1" spc="-150" dirty="0">
                <a:solidFill>
                  <a:srgbClr val="FFFFFF"/>
                </a:solidFill>
                <a:latin typeface="Arial"/>
                <a:cs typeface="Arial"/>
              </a:rPr>
              <a:t>Go</a:t>
            </a:r>
            <a:r>
              <a:rPr sz="1300" b="1" spc="-130" dirty="0">
                <a:solidFill>
                  <a:srgbClr val="FFFFFF"/>
                </a:solidFill>
                <a:latin typeface="Arial"/>
                <a:cs typeface="Arial"/>
              </a:rPr>
              <a:t>v</a:t>
            </a:r>
            <a:r>
              <a:rPr sz="1300" b="1" spc="-80" dirty="0">
                <a:solidFill>
                  <a:srgbClr val="FFFFFF"/>
                </a:solidFill>
                <a:latin typeface="Arial"/>
                <a:cs typeface="Arial"/>
              </a:rPr>
              <a:t>e</a:t>
            </a:r>
            <a:r>
              <a:rPr sz="1300" b="1" spc="-55" dirty="0">
                <a:solidFill>
                  <a:srgbClr val="FFFFFF"/>
                </a:solidFill>
                <a:latin typeface="Arial"/>
                <a:cs typeface="Arial"/>
              </a:rPr>
              <a:t>r</a:t>
            </a:r>
            <a:r>
              <a:rPr sz="1300" b="1" spc="-95" dirty="0">
                <a:solidFill>
                  <a:srgbClr val="FFFFFF"/>
                </a:solidFill>
                <a:latin typeface="Arial"/>
                <a:cs typeface="Arial"/>
              </a:rPr>
              <a:t>nme</a:t>
            </a:r>
            <a:r>
              <a:rPr sz="1300" b="1" spc="-100" dirty="0">
                <a:solidFill>
                  <a:srgbClr val="FFFFFF"/>
                </a:solidFill>
                <a:latin typeface="Arial"/>
                <a:cs typeface="Arial"/>
              </a:rPr>
              <a:t>n</a:t>
            </a:r>
            <a:r>
              <a:rPr sz="1300" b="1" dirty="0">
                <a:solidFill>
                  <a:srgbClr val="FFFFFF"/>
                </a:solidFill>
                <a:latin typeface="Arial"/>
                <a:cs typeface="Arial"/>
              </a:rPr>
              <a:t>t</a:t>
            </a:r>
            <a:r>
              <a:rPr sz="1300" b="1" spc="-30" dirty="0">
                <a:solidFill>
                  <a:srgbClr val="FFFFFF"/>
                </a:solidFill>
                <a:latin typeface="Arial"/>
                <a:cs typeface="Arial"/>
              </a:rPr>
              <a:t>,  </a:t>
            </a:r>
            <a:r>
              <a:rPr sz="1300" b="1" spc="-55" dirty="0">
                <a:solidFill>
                  <a:srgbClr val="FFFFFF"/>
                </a:solidFill>
                <a:latin typeface="Arial"/>
                <a:cs typeface="Arial"/>
              </a:rPr>
              <a:t>16.3</a:t>
            </a:r>
            <a:endParaRPr sz="1300">
              <a:latin typeface="Arial"/>
              <a:cs typeface="Arial"/>
            </a:endParaRPr>
          </a:p>
          <a:p>
            <a:pPr>
              <a:lnSpc>
                <a:spcPct val="100000"/>
              </a:lnSpc>
            </a:pPr>
            <a:endParaRPr sz="1300">
              <a:latin typeface="Times New Roman"/>
              <a:cs typeface="Times New Roman"/>
            </a:endParaRPr>
          </a:p>
          <a:p>
            <a:pPr marL="1576070" marR="5080" indent="-375285">
              <a:lnSpc>
                <a:spcPct val="101499"/>
              </a:lnSpc>
              <a:spcBef>
                <a:spcPts val="1060"/>
              </a:spcBef>
            </a:pPr>
            <a:r>
              <a:rPr sz="1300" b="1" spc="-110" dirty="0">
                <a:solidFill>
                  <a:srgbClr val="FFFFFF"/>
                </a:solidFill>
                <a:latin typeface="Arial"/>
                <a:cs typeface="Arial"/>
              </a:rPr>
              <a:t>Small </a:t>
            </a:r>
            <a:r>
              <a:rPr sz="1300" b="1" spc="-135" dirty="0">
                <a:solidFill>
                  <a:srgbClr val="FFFFFF"/>
                </a:solidFill>
                <a:latin typeface="Arial"/>
                <a:cs typeface="Arial"/>
              </a:rPr>
              <a:t>Business,  </a:t>
            </a:r>
            <a:r>
              <a:rPr sz="1300" b="1" spc="-55" dirty="0">
                <a:solidFill>
                  <a:srgbClr val="FFFFFF"/>
                </a:solidFill>
                <a:latin typeface="Arial"/>
                <a:cs typeface="Arial"/>
              </a:rPr>
              <a:t>39.8</a:t>
            </a:r>
            <a:endParaRPr sz="1300">
              <a:latin typeface="Arial"/>
              <a:cs typeface="Arial"/>
            </a:endParaRPr>
          </a:p>
          <a:p>
            <a:pPr>
              <a:spcBef>
                <a:spcPts val="50"/>
              </a:spcBef>
            </a:pPr>
            <a:endParaRPr sz="1900">
              <a:latin typeface="Times New Roman"/>
              <a:cs typeface="Times New Roman"/>
            </a:endParaRPr>
          </a:p>
          <a:p>
            <a:pPr marL="20320"/>
            <a:r>
              <a:rPr sz="1300" b="1" spc="-135" dirty="0">
                <a:solidFill>
                  <a:srgbClr val="FFFFFF"/>
                </a:solidFill>
                <a:latin typeface="Arial"/>
                <a:cs typeface="Arial"/>
              </a:rPr>
              <a:t>Large</a:t>
            </a:r>
            <a:r>
              <a:rPr sz="1300" b="1" spc="-65" dirty="0">
                <a:solidFill>
                  <a:srgbClr val="FFFFFF"/>
                </a:solidFill>
                <a:latin typeface="Arial"/>
                <a:cs typeface="Arial"/>
              </a:rPr>
              <a:t> </a:t>
            </a:r>
            <a:r>
              <a:rPr sz="1300" b="1" spc="-135" dirty="0">
                <a:solidFill>
                  <a:srgbClr val="FFFFFF"/>
                </a:solidFill>
                <a:latin typeface="Arial"/>
                <a:cs typeface="Arial"/>
              </a:rPr>
              <a:t>Business,</a:t>
            </a:r>
            <a:endParaRPr sz="1300">
              <a:latin typeface="Arial"/>
              <a:cs typeface="Arial"/>
            </a:endParaRPr>
          </a:p>
          <a:p>
            <a:pPr marR="1169670" algn="ctr">
              <a:spcBef>
                <a:spcPts val="30"/>
              </a:spcBef>
            </a:pPr>
            <a:r>
              <a:rPr sz="1300" b="1" spc="-55" dirty="0">
                <a:solidFill>
                  <a:srgbClr val="FFFFFF"/>
                </a:solidFill>
                <a:latin typeface="Arial"/>
                <a:cs typeface="Arial"/>
              </a:rPr>
              <a:t>43.9</a:t>
            </a:r>
            <a:endParaRPr sz="1300">
              <a:latin typeface="Arial"/>
              <a:cs typeface="Arial"/>
            </a:endParaRPr>
          </a:p>
        </p:txBody>
      </p:sp>
      <p:sp>
        <p:nvSpPr>
          <p:cNvPr id="18" name="object 18"/>
          <p:cNvSpPr txBox="1"/>
          <p:nvPr/>
        </p:nvSpPr>
        <p:spPr>
          <a:xfrm>
            <a:off x="3423920" y="1502740"/>
            <a:ext cx="1141730" cy="258404"/>
          </a:xfrm>
          <a:prstGeom prst="rect">
            <a:avLst/>
          </a:prstGeom>
        </p:spPr>
        <p:txBody>
          <a:bodyPr vert="horz" wrap="square" lIns="0" tIns="12065" rIns="0" bIns="0" rtlCol="0">
            <a:spAutoFit/>
          </a:bodyPr>
          <a:lstStyle/>
          <a:p>
            <a:pPr marL="12700">
              <a:spcBef>
                <a:spcPts val="95"/>
              </a:spcBef>
            </a:pPr>
            <a:r>
              <a:rPr sz="1600" b="1" spc="-120" dirty="0">
                <a:latin typeface="Arial"/>
                <a:cs typeface="Arial"/>
              </a:rPr>
              <a:t>West</a:t>
            </a:r>
            <a:r>
              <a:rPr sz="1600" b="1" spc="-150" dirty="0">
                <a:latin typeface="Arial"/>
                <a:cs typeface="Arial"/>
              </a:rPr>
              <a:t> </a:t>
            </a:r>
            <a:r>
              <a:rPr sz="1600" b="1" spc="-105" dirty="0">
                <a:latin typeface="Arial"/>
                <a:cs typeface="Arial"/>
              </a:rPr>
              <a:t>Virginia</a:t>
            </a:r>
            <a:endParaRPr sz="1600">
              <a:latin typeface="Arial"/>
              <a:cs typeface="Arial"/>
            </a:endParaRPr>
          </a:p>
        </p:txBody>
      </p:sp>
      <p:sp>
        <p:nvSpPr>
          <p:cNvPr id="19" name="object 19"/>
          <p:cNvSpPr txBox="1"/>
          <p:nvPr/>
        </p:nvSpPr>
        <p:spPr>
          <a:xfrm>
            <a:off x="7487159" y="1502740"/>
            <a:ext cx="1156335" cy="258404"/>
          </a:xfrm>
          <a:prstGeom prst="rect">
            <a:avLst/>
          </a:prstGeom>
        </p:spPr>
        <p:txBody>
          <a:bodyPr vert="horz" wrap="square" lIns="0" tIns="12065" rIns="0" bIns="0" rtlCol="0">
            <a:spAutoFit/>
          </a:bodyPr>
          <a:lstStyle/>
          <a:p>
            <a:pPr marL="12700">
              <a:spcBef>
                <a:spcPts val="95"/>
              </a:spcBef>
            </a:pPr>
            <a:r>
              <a:rPr sz="1600" b="1" spc="-85" dirty="0">
                <a:latin typeface="Arial"/>
                <a:cs typeface="Arial"/>
              </a:rPr>
              <a:t>United</a:t>
            </a:r>
            <a:r>
              <a:rPr sz="1600" b="1" spc="-140" dirty="0">
                <a:latin typeface="Arial"/>
                <a:cs typeface="Arial"/>
              </a:rPr>
              <a:t> </a:t>
            </a:r>
            <a:r>
              <a:rPr sz="1600" b="1" spc="-130" dirty="0">
                <a:latin typeface="Arial"/>
                <a:cs typeface="Arial"/>
              </a:rPr>
              <a:t>States</a:t>
            </a:r>
            <a:endParaRPr sz="1600">
              <a:latin typeface="Arial"/>
              <a:cs typeface="Arial"/>
            </a:endParaRPr>
          </a:p>
        </p:txBody>
      </p:sp>
    </p:spTree>
    <p:extLst>
      <p:ext uri="{BB962C8B-B14F-4D97-AF65-F5344CB8AC3E}">
        <p14:creationId xmlns:p14="http://schemas.microsoft.com/office/powerpoint/2010/main" val="103625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725923" y="1222247"/>
            <a:ext cx="0" cy="4287520"/>
          </a:xfrm>
          <a:custGeom>
            <a:avLst/>
            <a:gdLst/>
            <a:ahLst/>
            <a:cxnLst/>
            <a:rect l="l" t="t" r="r" b="b"/>
            <a:pathLst>
              <a:path h="4287520">
                <a:moveTo>
                  <a:pt x="0" y="0"/>
                </a:moveTo>
                <a:lnTo>
                  <a:pt x="0" y="4287012"/>
                </a:lnTo>
              </a:path>
            </a:pathLst>
          </a:custGeom>
          <a:ln w="9144">
            <a:solidFill>
              <a:srgbClr val="000000"/>
            </a:solidFill>
          </a:ln>
        </p:spPr>
        <p:txBody>
          <a:bodyPr wrap="square" lIns="0" tIns="0" rIns="0" bIns="0" rtlCol="0"/>
          <a:lstStyle/>
          <a:p>
            <a:endParaRPr/>
          </a:p>
        </p:txBody>
      </p:sp>
      <p:sp>
        <p:nvSpPr>
          <p:cNvPr id="4" name="object 4"/>
          <p:cNvSpPr/>
          <p:nvPr/>
        </p:nvSpPr>
        <p:spPr>
          <a:xfrm>
            <a:off x="5631179" y="1222248"/>
            <a:ext cx="0" cy="24765"/>
          </a:xfrm>
          <a:custGeom>
            <a:avLst/>
            <a:gdLst/>
            <a:ahLst/>
            <a:cxnLst/>
            <a:rect l="l" t="t" r="r" b="b"/>
            <a:pathLst>
              <a:path h="24765">
                <a:moveTo>
                  <a:pt x="0" y="0"/>
                </a:moveTo>
                <a:lnTo>
                  <a:pt x="0" y="24384"/>
                </a:lnTo>
              </a:path>
            </a:pathLst>
          </a:custGeom>
          <a:ln w="9144">
            <a:solidFill>
              <a:srgbClr val="000000"/>
            </a:solidFill>
          </a:ln>
        </p:spPr>
        <p:txBody>
          <a:bodyPr wrap="square" lIns="0" tIns="0" rIns="0" bIns="0" rtlCol="0"/>
          <a:lstStyle/>
          <a:p>
            <a:endParaRPr/>
          </a:p>
        </p:txBody>
      </p:sp>
      <p:sp>
        <p:nvSpPr>
          <p:cNvPr id="5" name="object 5"/>
          <p:cNvSpPr/>
          <p:nvPr/>
        </p:nvSpPr>
        <p:spPr>
          <a:xfrm>
            <a:off x="5631179" y="1402081"/>
            <a:ext cx="0" cy="201295"/>
          </a:xfrm>
          <a:custGeom>
            <a:avLst/>
            <a:gdLst/>
            <a:ahLst/>
            <a:cxnLst/>
            <a:rect l="l" t="t" r="r" b="b"/>
            <a:pathLst>
              <a:path h="201294">
                <a:moveTo>
                  <a:pt x="0" y="0"/>
                </a:moveTo>
                <a:lnTo>
                  <a:pt x="0" y="201168"/>
                </a:lnTo>
              </a:path>
            </a:pathLst>
          </a:custGeom>
          <a:ln w="9144">
            <a:solidFill>
              <a:srgbClr val="000000"/>
            </a:solidFill>
          </a:ln>
        </p:spPr>
        <p:txBody>
          <a:bodyPr wrap="square" lIns="0" tIns="0" rIns="0" bIns="0" rtlCol="0"/>
          <a:lstStyle/>
          <a:p>
            <a:endParaRPr/>
          </a:p>
        </p:txBody>
      </p:sp>
      <p:sp>
        <p:nvSpPr>
          <p:cNvPr id="6" name="object 6"/>
          <p:cNvSpPr/>
          <p:nvPr/>
        </p:nvSpPr>
        <p:spPr>
          <a:xfrm>
            <a:off x="5631179" y="1758696"/>
            <a:ext cx="0" cy="559435"/>
          </a:xfrm>
          <a:custGeom>
            <a:avLst/>
            <a:gdLst/>
            <a:ahLst/>
            <a:cxnLst/>
            <a:rect l="l" t="t" r="r" b="b"/>
            <a:pathLst>
              <a:path h="559435">
                <a:moveTo>
                  <a:pt x="0" y="0"/>
                </a:moveTo>
                <a:lnTo>
                  <a:pt x="0" y="559307"/>
                </a:lnTo>
              </a:path>
            </a:pathLst>
          </a:custGeom>
          <a:ln w="9144">
            <a:solidFill>
              <a:srgbClr val="000000"/>
            </a:solidFill>
          </a:ln>
        </p:spPr>
        <p:txBody>
          <a:bodyPr wrap="square" lIns="0" tIns="0" rIns="0" bIns="0" rtlCol="0"/>
          <a:lstStyle/>
          <a:p>
            <a:endParaRPr/>
          </a:p>
        </p:txBody>
      </p:sp>
      <p:sp>
        <p:nvSpPr>
          <p:cNvPr id="7" name="object 7"/>
          <p:cNvSpPr/>
          <p:nvPr/>
        </p:nvSpPr>
        <p:spPr>
          <a:xfrm>
            <a:off x="5631179" y="2473452"/>
            <a:ext cx="0" cy="3035935"/>
          </a:xfrm>
          <a:custGeom>
            <a:avLst/>
            <a:gdLst/>
            <a:ahLst/>
            <a:cxnLst/>
            <a:rect l="l" t="t" r="r" b="b"/>
            <a:pathLst>
              <a:path h="3035935">
                <a:moveTo>
                  <a:pt x="0" y="0"/>
                </a:moveTo>
                <a:lnTo>
                  <a:pt x="0" y="3035808"/>
                </a:lnTo>
              </a:path>
            </a:pathLst>
          </a:custGeom>
          <a:ln w="9144">
            <a:solidFill>
              <a:srgbClr val="000000"/>
            </a:solidFill>
          </a:ln>
        </p:spPr>
        <p:txBody>
          <a:bodyPr wrap="square" lIns="0" tIns="0" rIns="0" bIns="0" rtlCol="0"/>
          <a:lstStyle/>
          <a:p>
            <a:endParaRPr/>
          </a:p>
        </p:txBody>
      </p:sp>
      <p:sp>
        <p:nvSpPr>
          <p:cNvPr id="8" name="object 8"/>
          <p:cNvSpPr/>
          <p:nvPr/>
        </p:nvSpPr>
        <p:spPr>
          <a:xfrm>
            <a:off x="6536435" y="1222248"/>
            <a:ext cx="0" cy="24765"/>
          </a:xfrm>
          <a:custGeom>
            <a:avLst/>
            <a:gdLst/>
            <a:ahLst/>
            <a:cxnLst/>
            <a:rect l="l" t="t" r="r" b="b"/>
            <a:pathLst>
              <a:path h="24765">
                <a:moveTo>
                  <a:pt x="0" y="0"/>
                </a:moveTo>
                <a:lnTo>
                  <a:pt x="0" y="24384"/>
                </a:lnTo>
              </a:path>
            </a:pathLst>
          </a:custGeom>
          <a:ln w="9144">
            <a:solidFill>
              <a:srgbClr val="000000"/>
            </a:solidFill>
          </a:ln>
        </p:spPr>
        <p:txBody>
          <a:bodyPr wrap="square" lIns="0" tIns="0" rIns="0" bIns="0" rtlCol="0"/>
          <a:lstStyle/>
          <a:p>
            <a:endParaRPr/>
          </a:p>
        </p:txBody>
      </p:sp>
      <p:sp>
        <p:nvSpPr>
          <p:cNvPr id="9" name="object 9"/>
          <p:cNvSpPr/>
          <p:nvPr/>
        </p:nvSpPr>
        <p:spPr>
          <a:xfrm>
            <a:off x="6536435" y="1402081"/>
            <a:ext cx="0" cy="201295"/>
          </a:xfrm>
          <a:custGeom>
            <a:avLst/>
            <a:gdLst/>
            <a:ahLst/>
            <a:cxnLst/>
            <a:rect l="l" t="t" r="r" b="b"/>
            <a:pathLst>
              <a:path h="201294">
                <a:moveTo>
                  <a:pt x="0" y="0"/>
                </a:moveTo>
                <a:lnTo>
                  <a:pt x="0" y="201168"/>
                </a:lnTo>
              </a:path>
            </a:pathLst>
          </a:custGeom>
          <a:ln w="9144">
            <a:solidFill>
              <a:srgbClr val="000000"/>
            </a:solidFill>
          </a:ln>
        </p:spPr>
        <p:txBody>
          <a:bodyPr wrap="square" lIns="0" tIns="0" rIns="0" bIns="0" rtlCol="0"/>
          <a:lstStyle/>
          <a:p>
            <a:endParaRPr/>
          </a:p>
        </p:txBody>
      </p:sp>
      <p:sp>
        <p:nvSpPr>
          <p:cNvPr id="10" name="object 10"/>
          <p:cNvSpPr/>
          <p:nvPr/>
        </p:nvSpPr>
        <p:spPr>
          <a:xfrm>
            <a:off x="6536435" y="1758696"/>
            <a:ext cx="0" cy="559435"/>
          </a:xfrm>
          <a:custGeom>
            <a:avLst/>
            <a:gdLst/>
            <a:ahLst/>
            <a:cxnLst/>
            <a:rect l="l" t="t" r="r" b="b"/>
            <a:pathLst>
              <a:path h="559435">
                <a:moveTo>
                  <a:pt x="0" y="0"/>
                </a:moveTo>
                <a:lnTo>
                  <a:pt x="0" y="559307"/>
                </a:lnTo>
              </a:path>
            </a:pathLst>
          </a:custGeom>
          <a:ln w="9144">
            <a:solidFill>
              <a:srgbClr val="000000"/>
            </a:solidFill>
          </a:ln>
        </p:spPr>
        <p:txBody>
          <a:bodyPr wrap="square" lIns="0" tIns="0" rIns="0" bIns="0" rtlCol="0"/>
          <a:lstStyle/>
          <a:p>
            <a:endParaRPr/>
          </a:p>
        </p:txBody>
      </p:sp>
      <p:sp>
        <p:nvSpPr>
          <p:cNvPr id="11" name="object 11"/>
          <p:cNvSpPr/>
          <p:nvPr/>
        </p:nvSpPr>
        <p:spPr>
          <a:xfrm>
            <a:off x="6536435" y="2473452"/>
            <a:ext cx="0" cy="559435"/>
          </a:xfrm>
          <a:custGeom>
            <a:avLst/>
            <a:gdLst/>
            <a:ahLst/>
            <a:cxnLst/>
            <a:rect l="l" t="t" r="r" b="b"/>
            <a:pathLst>
              <a:path h="559435">
                <a:moveTo>
                  <a:pt x="0" y="0"/>
                </a:moveTo>
                <a:lnTo>
                  <a:pt x="0" y="559308"/>
                </a:lnTo>
              </a:path>
            </a:pathLst>
          </a:custGeom>
          <a:ln w="9144">
            <a:solidFill>
              <a:srgbClr val="000000"/>
            </a:solidFill>
          </a:ln>
        </p:spPr>
        <p:txBody>
          <a:bodyPr wrap="square" lIns="0" tIns="0" rIns="0" bIns="0" rtlCol="0"/>
          <a:lstStyle/>
          <a:p>
            <a:endParaRPr/>
          </a:p>
        </p:txBody>
      </p:sp>
      <p:sp>
        <p:nvSpPr>
          <p:cNvPr id="12" name="object 12"/>
          <p:cNvSpPr/>
          <p:nvPr/>
        </p:nvSpPr>
        <p:spPr>
          <a:xfrm>
            <a:off x="6536435" y="3188207"/>
            <a:ext cx="0" cy="1987550"/>
          </a:xfrm>
          <a:custGeom>
            <a:avLst/>
            <a:gdLst/>
            <a:ahLst/>
            <a:cxnLst/>
            <a:rect l="l" t="t" r="r" b="b"/>
            <a:pathLst>
              <a:path h="1987550">
                <a:moveTo>
                  <a:pt x="0" y="0"/>
                </a:moveTo>
                <a:lnTo>
                  <a:pt x="0" y="1987295"/>
                </a:lnTo>
              </a:path>
            </a:pathLst>
          </a:custGeom>
          <a:ln w="9144">
            <a:solidFill>
              <a:srgbClr val="000000"/>
            </a:solidFill>
          </a:ln>
        </p:spPr>
        <p:txBody>
          <a:bodyPr wrap="square" lIns="0" tIns="0" rIns="0" bIns="0" rtlCol="0"/>
          <a:lstStyle/>
          <a:p>
            <a:endParaRPr/>
          </a:p>
        </p:txBody>
      </p:sp>
      <p:sp>
        <p:nvSpPr>
          <p:cNvPr id="13" name="object 13"/>
          <p:cNvSpPr/>
          <p:nvPr/>
        </p:nvSpPr>
        <p:spPr>
          <a:xfrm>
            <a:off x="6536435" y="5330953"/>
            <a:ext cx="0" cy="178435"/>
          </a:xfrm>
          <a:custGeom>
            <a:avLst/>
            <a:gdLst/>
            <a:ahLst/>
            <a:cxnLst/>
            <a:rect l="l" t="t" r="r" b="b"/>
            <a:pathLst>
              <a:path h="178435">
                <a:moveTo>
                  <a:pt x="0" y="0"/>
                </a:moveTo>
                <a:lnTo>
                  <a:pt x="0" y="178308"/>
                </a:lnTo>
              </a:path>
            </a:pathLst>
          </a:custGeom>
          <a:ln w="9144">
            <a:solidFill>
              <a:srgbClr val="000000"/>
            </a:solidFill>
          </a:ln>
        </p:spPr>
        <p:txBody>
          <a:bodyPr wrap="square" lIns="0" tIns="0" rIns="0" bIns="0" rtlCol="0"/>
          <a:lstStyle/>
          <a:p>
            <a:endParaRPr/>
          </a:p>
        </p:txBody>
      </p:sp>
      <p:sp>
        <p:nvSpPr>
          <p:cNvPr id="14" name="object 14"/>
          <p:cNvSpPr/>
          <p:nvPr/>
        </p:nvSpPr>
        <p:spPr>
          <a:xfrm>
            <a:off x="8346947" y="1222247"/>
            <a:ext cx="0" cy="180340"/>
          </a:xfrm>
          <a:custGeom>
            <a:avLst/>
            <a:gdLst/>
            <a:ahLst/>
            <a:cxnLst/>
            <a:rect l="l" t="t" r="r" b="b"/>
            <a:pathLst>
              <a:path h="180340">
                <a:moveTo>
                  <a:pt x="0" y="0"/>
                </a:moveTo>
                <a:lnTo>
                  <a:pt x="0" y="179831"/>
                </a:lnTo>
              </a:path>
            </a:pathLst>
          </a:custGeom>
          <a:ln w="9144">
            <a:solidFill>
              <a:srgbClr val="000000"/>
            </a:solidFill>
          </a:ln>
        </p:spPr>
        <p:txBody>
          <a:bodyPr wrap="square" lIns="0" tIns="0" rIns="0" bIns="0" rtlCol="0"/>
          <a:lstStyle/>
          <a:p>
            <a:endParaRPr/>
          </a:p>
        </p:txBody>
      </p:sp>
      <p:sp>
        <p:nvSpPr>
          <p:cNvPr id="15" name="object 15"/>
          <p:cNvSpPr/>
          <p:nvPr/>
        </p:nvSpPr>
        <p:spPr>
          <a:xfrm>
            <a:off x="8346947" y="1557528"/>
            <a:ext cx="0" cy="201295"/>
          </a:xfrm>
          <a:custGeom>
            <a:avLst/>
            <a:gdLst/>
            <a:ahLst/>
            <a:cxnLst/>
            <a:rect l="l" t="t" r="r" b="b"/>
            <a:pathLst>
              <a:path h="201294">
                <a:moveTo>
                  <a:pt x="0" y="0"/>
                </a:moveTo>
                <a:lnTo>
                  <a:pt x="0" y="201168"/>
                </a:lnTo>
              </a:path>
            </a:pathLst>
          </a:custGeom>
          <a:ln w="9144">
            <a:solidFill>
              <a:srgbClr val="000000"/>
            </a:solidFill>
          </a:ln>
        </p:spPr>
        <p:txBody>
          <a:bodyPr wrap="square" lIns="0" tIns="0" rIns="0" bIns="0" rtlCol="0"/>
          <a:lstStyle/>
          <a:p>
            <a:endParaRPr/>
          </a:p>
        </p:txBody>
      </p:sp>
      <p:sp>
        <p:nvSpPr>
          <p:cNvPr id="16" name="object 16"/>
          <p:cNvSpPr/>
          <p:nvPr/>
        </p:nvSpPr>
        <p:spPr>
          <a:xfrm>
            <a:off x="8346947" y="1914144"/>
            <a:ext cx="0" cy="760730"/>
          </a:xfrm>
          <a:custGeom>
            <a:avLst/>
            <a:gdLst/>
            <a:ahLst/>
            <a:cxnLst/>
            <a:rect l="l" t="t" r="r" b="b"/>
            <a:pathLst>
              <a:path h="760730">
                <a:moveTo>
                  <a:pt x="0" y="0"/>
                </a:moveTo>
                <a:lnTo>
                  <a:pt x="0" y="760476"/>
                </a:lnTo>
              </a:path>
            </a:pathLst>
          </a:custGeom>
          <a:ln w="9144">
            <a:solidFill>
              <a:srgbClr val="000000"/>
            </a:solidFill>
          </a:ln>
        </p:spPr>
        <p:txBody>
          <a:bodyPr wrap="square" lIns="0" tIns="0" rIns="0" bIns="0" rtlCol="0"/>
          <a:lstStyle/>
          <a:p>
            <a:endParaRPr/>
          </a:p>
        </p:txBody>
      </p:sp>
      <p:sp>
        <p:nvSpPr>
          <p:cNvPr id="17" name="object 17"/>
          <p:cNvSpPr/>
          <p:nvPr/>
        </p:nvSpPr>
        <p:spPr>
          <a:xfrm>
            <a:off x="8346947" y="2830067"/>
            <a:ext cx="0" cy="2679700"/>
          </a:xfrm>
          <a:custGeom>
            <a:avLst/>
            <a:gdLst/>
            <a:ahLst/>
            <a:cxnLst/>
            <a:rect l="l" t="t" r="r" b="b"/>
            <a:pathLst>
              <a:path h="2679700">
                <a:moveTo>
                  <a:pt x="0" y="0"/>
                </a:moveTo>
                <a:lnTo>
                  <a:pt x="0" y="2679192"/>
                </a:lnTo>
              </a:path>
            </a:pathLst>
          </a:custGeom>
          <a:ln w="9144">
            <a:solidFill>
              <a:srgbClr val="000000"/>
            </a:solidFill>
          </a:ln>
        </p:spPr>
        <p:txBody>
          <a:bodyPr wrap="square" lIns="0" tIns="0" rIns="0" bIns="0" rtlCol="0"/>
          <a:lstStyle/>
          <a:p>
            <a:endParaRPr/>
          </a:p>
        </p:txBody>
      </p:sp>
      <p:sp>
        <p:nvSpPr>
          <p:cNvPr id="18" name="object 18"/>
          <p:cNvSpPr/>
          <p:nvPr/>
        </p:nvSpPr>
        <p:spPr>
          <a:xfrm>
            <a:off x="9253728" y="1222247"/>
            <a:ext cx="0" cy="180340"/>
          </a:xfrm>
          <a:custGeom>
            <a:avLst/>
            <a:gdLst/>
            <a:ahLst/>
            <a:cxnLst/>
            <a:rect l="l" t="t" r="r" b="b"/>
            <a:pathLst>
              <a:path h="180340">
                <a:moveTo>
                  <a:pt x="0" y="0"/>
                </a:moveTo>
                <a:lnTo>
                  <a:pt x="0" y="179831"/>
                </a:lnTo>
              </a:path>
            </a:pathLst>
          </a:custGeom>
          <a:ln w="9144">
            <a:solidFill>
              <a:srgbClr val="000000"/>
            </a:solidFill>
          </a:ln>
        </p:spPr>
        <p:txBody>
          <a:bodyPr wrap="square" lIns="0" tIns="0" rIns="0" bIns="0" rtlCol="0"/>
          <a:lstStyle/>
          <a:p>
            <a:endParaRPr/>
          </a:p>
        </p:txBody>
      </p:sp>
      <p:sp>
        <p:nvSpPr>
          <p:cNvPr id="19" name="object 19"/>
          <p:cNvSpPr/>
          <p:nvPr/>
        </p:nvSpPr>
        <p:spPr>
          <a:xfrm>
            <a:off x="9253728" y="1557528"/>
            <a:ext cx="0" cy="2326005"/>
          </a:xfrm>
          <a:custGeom>
            <a:avLst/>
            <a:gdLst/>
            <a:ahLst/>
            <a:cxnLst/>
            <a:rect l="l" t="t" r="r" b="b"/>
            <a:pathLst>
              <a:path h="2326004">
                <a:moveTo>
                  <a:pt x="0" y="0"/>
                </a:moveTo>
                <a:lnTo>
                  <a:pt x="0" y="2325624"/>
                </a:lnTo>
              </a:path>
            </a:pathLst>
          </a:custGeom>
          <a:ln w="9144">
            <a:solidFill>
              <a:srgbClr val="000000"/>
            </a:solidFill>
          </a:ln>
        </p:spPr>
        <p:txBody>
          <a:bodyPr wrap="square" lIns="0" tIns="0" rIns="0" bIns="0" rtlCol="0"/>
          <a:lstStyle/>
          <a:p>
            <a:endParaRPr/>
          </a:p>
        </p:txBody>
      </p:sp>
      <p:sp>
        <p:nvSpPr>
          <p:cNvPr id="20" name="object 20"/>
          <p:cNvSpPr/>
          <p:nvPr/>
        </p:nvSpPr>
        <p:spPr>
          <a:xfrm>
            <a:off x="9253728" y="4669536"/>
            <a:ext cx="0" cy="840105"/>
          </a:xfrm>
          <a:custGeom>
            <a:avLst/>
            <a:gdLst/>
            <a:ahLst/>
            <a:cxnLst/>
            <a:rect l="l" t="t" r="r" b="b"/>
            <a:pathLst>
              <a:path h="840104">
                <a:moveTo>
                  <a:pt x="0" y="0"/>
                </a:moveTo>
                <a:lnTo>
                  <a:pt x="0" y="839723"/>
                </a:lnTo>
              </a:path>
            </a:pathLst>
          </a:custGeom>
          <a:ln w="9144">
            <a:solidFill>
              <a:srgbClr val="000000"/>
            </a:solidFill>
          </a:ln>
        </p:spPr>
        <p:txBody>
          <a:bodyPr wrap="square" lIns="0" tIns="0" rIns="0" bIns="0" rtlCol="0"/>
          <a:lstStyle/>
          <a:p>
            <a:endParaRPr/>
          </a:p>
        </p:txBody>
      </p:sp>
      <p:sp>
        <p:nvSpPr>
          <p:cNvPr id="21" name="object 21"/>
          <p:cNvSpPr/>
          <p:nvPr/>
        </p:nvSpPr>
        <p:spPr>
          <a:xfrm>
            <a:off x="10158983" y="1222247"/>
            <a:ext cx="0" cy="4287520"/>
          </a:xfrm>
          <a:custGeom>
            <a:avLst/>
            <a:gdLst/>
            <a:ahLst/>
            <a:cxnLst/>
            <a:rect l="l" t="t" r="r" b="b"/>
            <a:pathLst>
              <a:path h="4287520">
                <a:moveTo>
                  <a:pt x="0" y="0"/>
                </a:moveTo>
                <a:lnTo>
                  <a:pt x="0" y="4287012"/>
                </a:lnTo>
              </a:path>
            </a:pathLst>
          </a:custGeom>
          <a:ln w="9144">
            <a:solidFill>
              <a:srgbClr val="000000"/>
            </a:solidFill>
          </a:ln>
        </p:spPr>
        <p:txBody>
          <a:bodyPr wrap="square" lIns="0" tIns="0" rIns="0" bIns="0" rtlCol="0"/>
          <a:lstStyle/>
          <a:p>
            <a:endParaRPr/>
          </a:p>
        </p:txBody>
      </p:sp>
      <p:sp>
        <p:nvSpPr>
          <p:cNvPr id="22" name="object 22"/>
          <p:cNvSpPr/>
          <p:nvPr/>
        </p:nvSpPr>
        <p:spPr>
          <a:xfrm>
            <a:off x="4725923" y="1222247"/>
            <a:ext cx="5433060" cy="4287520"/>
          </a:xfrm>
          <a:custGeom>
            <a:avLst/>
            <a:gdLst/>
            <a:ahLst/>
            <a:cxnLst/>
            <a:rect l="l" t="t" r="r" b="b"/>
            <a:pathLst>
              <a:path w="5433059" h="4287520">
                <a:moveTo>
                  <a:pt x="0" y="4287012"/>
                </a:moveTo>
                <a:lnTo>
                  <a:pt x="5433060" y="4287012"/>
                </a:lnTo>
                <a:lnTo>
                  <a:pt x="5433060" y="0"/>
                </a:lnTo>
                <a:lnTo>
                  <a:pt x="0" y="0"/>
                </a:lnTo>
                <a:lnTo>
                  <a:pt x="0" y="4287012"/>
                </a:lnTo>
                <a:close/>
              </a:path>
            </a:pathLst>
          </a:custGeom>
          <a:ln w="15240">
            <a:solidFill>
              <a:srgbClr val="000000"/>
            </a:solidFill>
          </a:ln>
        </p:spPr>
        <p:txBody>
          <a:bodyPr wrap="square" lIns="0" tIns="0" rIns="0" bIns="0" rtlCol="0"/>
          <a:lstStyle/>
          <a:p>
            <a:endParaRPr/>
          </a:p>
        </p:txBody>
      </p:sp>
      <p:sp>
        <p:nvSpPr>
          <p:cNvPr id="23" name="object 23"/>
          <p:cNvSpPr/>
          <p:nvPr/>
        </p:nvSpPr>
        <p:spPr>
          <a:xfrm>
            <a:off x="7129271" y="5330953"/>
            <a:ext cx="312420" cy="155575"/>
          </a:xfrm>
          <a:custGeom>
            <a:avLst/>
            <a:gdLst/>
            <a:ahLst/>
            <a:cxnLst/>
            <a:rect l="l" t="t" r="r" b="b"/>
            <a:pathLst>
              <a:path w="312420" h="155575">
                <a:moveTo>
                  <a:pt x="312419" y="0"/>
                </a:moveTo>
                <a:lnTo>
                  <a:pt x="0" y="0"/>
                </a:lnTo>
                <a:lnTo>
                  <a:pt x="0" y="155448"/>
                </a:lnTo>
                <a:lnTo>
                  <a:pt x="312419" y="155448"/>
                </a:lnTo>
                <a:lnTo>
                  <a:pt x="312419" y="0"/>
                </a:lnTo>
                <a:close/>
              </a:path>
            </a:pathLst>
          </a:custGeom>
          <a:solidFill>
            <a:srgbClr val="EAAA00"/>
          </a:solidFill>
        </p:spPr>
        <p:txBody>
          <a:bodyPr wrap="square" lIns="0" tIns="0" rIns="0" bIns="0" rtlCol="0"/>
          <a:lstStyle/>
          <a:p>
            <a:endParaRPr/>
          </a:p>
        </p:txBody>
      </p:sp>
      <p:sp>
        <p:nvSpPr>
          <p:cNvPr id="24" name="object 24"/>
          <p:cNvSpPr/>
          <p:nvPr/>
        </p:nvSpPr>
        <p:spPr>
          <a:xfrm>
            <a:off x="7462265" y="4974336"/>
            <a:ext cx="0" cy="154305"/>
          </a:xfrm>
          <a:custGeom>
            <a:avLst/>
            <a:gdLst/>
            <a:ahLst/>
            <a:cxnLst/>
            <a:rect l="l" t="t" r="r" b="b"/>
            <a:pathLst>
              <a:path h="154304">
                <a:moveTo>
                  <a:pt x="0" y="0"/>
                </a:moveTo>
                <a:lnTo>
                  <a:pt x="0" y="153924"/>
                </a:lnTo>
              </a:path>
            </a:pathLst>
          </a:custGeom>
          <a:ln w="41148">
            <a:solidFill>
              <a:srgbClr val="EAAA00"/>
            </a:solidFill>
          </a:ln>
        </p:spPr>
        <p:txBody>
          <a:bodyPr wrap="square" lIns="0" tIns="0" rIns="0" bIns="0" rtlCol="0"/>
          <a:lstStyle/>
          <a:p>
            <a:endParaRPr/>
          </a:p>
        </p:txBody>
      </p:sp>
      <p:sp>
        <p:nvSpPr>
          <p:cNvPr id="25" name="object 25"/>
          <p:cNvSpPr/>
          <p:nvPr/>
        </p:nvSpPr>
        <p:spPr>
          <a:xfrm>
            <a:off x="7463790" y="4616197"/>
            <a:ext cx="0" cy="155575"/>
          </a:xfrm>
          <a:custGeom>
            <a:avLst/>
            <a:gdLst/>
            <a:ahLst/>
            <a:cxnLst/>
            <a:rect l="l" t="t" r="r" b="b"/>
            <a:pathLst>
              <a:path h="155575">
                <a:moveTo>
                  <a:pt x="0" y="0"/>
                </a:moveTo>
                <a:lnTo>
                  <a:pt x="0" y="155447"/>
                </a:lnTo>
              </a:path>
            </a:pathLst>
          </a:custGeom>
          <a:ln w="44196">
            <a:solidFill>
              <a:srgbClr val="EAAA00"/>
            </a:solidFill>
          </a:ln>
        </p:spPr>
        <p:txBody>
          <a:bodyPr wrap="square" lIns="0" tIns="0" rIns="0" bIns="0" rtlCol="0"/>
          <a:lstStyle/>
          <a:p>
            <a:endParaRPr/>
          </a:p>
        </p:txBody>
      </p:sp>
      <p:sp>
        <p:nvSpPr>
          <p:cNvPr id="26" name="object 26"/>
          <p:cNvSpPr/>
          <p:nvPr/>
        </p:nvSpPr>
        <p:spPr>
          <a:xfrm>
            <a:off x="7441692" y="4259580"/>
            <a:ext cx="154305" cy="155575"/>
          </a:xfrm>
          <a:custGeom>
            <a:avLst/>
            <a:gdLst/>
            <a:ahLst/>
            <a:cxnLst/>
            <a:rect l="l" t="t" r="r" b="b"/>
            <a:pathLst>
              <a:path w="154304" h="155575">
                <a:moveTo>
                  <a:pt x="153924" y="0"/>
                </a:moveTo>
                <a:lnTo>
                  <a:pt x="0" y="0"/>
                </a:lnTo>
                <a:lnTo>
                  <a:pt x="0" y="155448"/>
                </a:lnTo>
                <a:lnTo>
                  <a:pt x="153924" y="155448"/>
                </a:lnTo>
                <a:lnTo>
                  <a:pt x="153924" y="0"/>
                </a:lnTo>
                <a:close/>
              </a:path>
            </a:pathLst>
          </a:custGeom>
          <a:solidFill>
            <a:srgbClr val="EAAA00"/>
          </a:solidFill>
        </p:spPr>
        <p:txBody>
          <a:bodyPr wrap="square" lIns="0" tIns="0" rIns="0" bIns="0" rtlCol="0"/>
          <a:lstStyle/>
          <a:p>
            <a:endParaRPr/>
          </a:p>
        </p:txBody>
      </p:sp>
      <p:sp>
        <p:nvSpPr>
          <p:cNvPr id="27" name="object 27"/>
          <p:cNvSpPr/>
          <p:nvPr/>
        </p:nvSpPr>
        <p:spPr>
          <a:xfrm>
            <a:off x="7441691" y="3901441"/>
            <a:ext cx="230504" cy="155575"/>
          </a:xfrm>
          <a:custGeom>
            <a:avLst/>
            <a:gdLst/>
            <a:ahLst/>
            <a:cxnLst/>
            <a:rect l="l" t="t" r="r" b="b"/>
            <a:pathLst>
              <a:path w="230504" h="155575">
                <a:moveTo>
                  <a:pt x="230124" y="0"/>
                </a:moveTo>
                <a:lnTo>
                  <a:pt x="0" y="0"/>
                </a:lnTo>
                <a:lnTo>
                  <a:pt x="0" y="155448"/>
                </a:lnTo>
                <a:lnTo>
                  <a:pt x="230124" y="155448"/>
                </a:lnTo>
                <a:lnTo>
                  <a:pt x="230124" y="0"/>
                </a:lnTo>
                <a:close/>
              </a:path>
            </a:pathLst>
          </a:custGeom>
          <a:solidFill>
            <a:srgbClr val="EAAA00"/>
          </a:solidFill>
        </p:spPr>
        <p:txBody>
          <a:bodyPr wrap="square" lIns="0" tIns="0" rIns="0" bIns="0" rtlCol="0"/>
          <a:lstStyle/>
          <a:p>
            <a:endParaRPr/>
          </a:p>
        </p:txBody>
      </p:sp>
      <p:sp>
        <p:nvSpPr>
          <p:cNvPr id="28" name="object 28"/>
          <p:cNvSpPr/>
          <p:nvPr/>
        </p:nvSpPr>
        <p:spPr>
          <a:xfrm>
            <a:off x="7441692" y="3544824"/>
            <a:ext cx="376555" cy="155575"/>
          </a:xfrm>
          <a:custGeom>
            <a:avLst/>
            <a:gdLst/>
            <a:ahLst/>
            <a:cxnLst/>
            <a:rect l="l" t="t" r="r" b="b"/>
            <a:pathLst>
              <a:path w="376554" h="155575">
                <a:moveTo>
                  <a:pt x="376428" y="0"/>
                </a:moveTo>
                <a:lnTo>
                  <a:pt x="0" y="0"/>
                </a:lnTo>
                <a:lnTo>
                  <a:pt x="0" y="155448"/>
                </a:lnTo>
                <a:lnTo>
                  <a:pt x="376428" y="155448"/>
                </a:lnTo>
                <a:lnTo>
                  <a:pt x="376428" y="0"/>
                </a:lnTo>
                <a:close/>
              </a:path>
            </a:pathLst>
          </a:custGeom>
          <a:solidFill>
            <a:srgbClr val="EAAA00"/>
          </a:solidFill>
        </p:spPr>
        <p:txBody>
          <a:bodyPr wrap="square" lIns="0" tIns="0" rIns="0" bIns="0" rtlCol="0"/>
          <a:lstStyle/>
          <a:p>
            <a:endParaRPr/>
          </a:p>
        </p:txBody>
      </p:sp>
      <p:sp>
        <p:nvSpPr>
          <p:cNvPr id="29" name="object 29"/>
          <p:cNvSpPr/>
          <p:nvPr/>
        </p:nvSpPr>
        <p:spPr>
          <a:xfrm>
            <a:off x="7441692" y="3188208"/>
            <a:ext cx="376555" cy="155575"/>
          </a:xfrm>
          <a:custGeom>
            <a:avLst/>
            <a:gdLst/>
            <a:ahLst/>
            <a:cxnLst/>
            <a:rect l="l" t="t" r="r" b="b"/>
            <a:pathLst>
              <a:path w="376554" h="155575">
                <a:moveTo>
                  <a:pt x="376428" y="0"/>
                </a:moveTo>
                <a:lnTo>
                  <a:pt x="0" y="0"/>
                </a:lnTo>
                <a:lnTo>
                  <a:pt x="0" y="155447"/>
                </a:lnTo>
                <a:lnTo>
                  <a:pt x="376428" y="155447"/>
                </a:lnTo>
                <a:lnTo>
                  <a:pt x="376428" y="0"/>
                </a:lnTo>
                <a:close/>
              </a:path>
            </a:pathLst>
          </a:custGeom>
          <a:solidFill>
            <a:srgbClr val="EAAA00"/>
          </a:solidFill>
        </p:spPr>
        <p:txBody>
          <a:bodyPr wrap="square" lIns="0" tIns="0" rIns="0" bIns="0" rtlCol="0"/>
          <a:lstStyle/>
          <a:p>
            <a:endParaRPr/>
          </a:p>
        </p:txBody>
      </p:sp>
      <p:sp>
        <p:nvSpPr>
          <p:cNvPr id="30" name="object 30"/>
          <p:cNvSpPr/>
          <p:nvPr/>
        </p:nvSpPr>
        <p:spPr>
          <a:xfrm>
            <a:off x="7441692" y="2830068"/>
            <a:ext cx="410209" cy="155575"/>
          </a:xfrm>
          <a:custGeom>
            <a:avLst/>
            <a:gdLst/>
            <a:ahLst/>
            <a:cxnLst/>
            <a:rect l="l" t="t" r="r" b="b"/>
            <a:pathLst>
              <a:path w="410210" h="155575">
                <a:moveTo>
                  <a:pt x="409956" y="0"/>
                </a:moveTo>
                <a:lnTo>
                  <a:pt x="0" y="0"/>
                </a:lnTo>
                <a:lnTo>
                  <a:pt x="0" y="155448"/>
                </a:lnTo>
                <a:lnTo>
                  <a:pt x="409956" y="155448"/>
                </a:lnTo>
                <a:lnTo>
                  <a:pt x="409956" y="0"/>
                </a:lnTo>
                <a:close/>
              </a:path>
            </a:pathLst>
          </a:custGeom>
          <a:solidFill>
            <a:srgbClr val="EAAA00"/>
          </a:solidFill>
        </p:spPr>
        <p:txBody>
          <a:bodyPr wrap="square" lIns="0" tIns="0" rIns="0" bIns="0" rtlCol="0"/>
          <a:lstStyle/>
          <a:p>
            <a:endParaRPr/>
          </a:p>
        </p:txBody>
      </p:sp>
      <p:sp>
        <p:nvSpPr>
          <p:cNvPr id="31" name="object 31"/>
          <p:cNvSpPr/>
          <p:nvPr/>
        </p:nvSpPr>
        <p:spPr>
          <a:xfrm>
            <a:off x="7441691" y="2473452"/>
            <a:ext cx="715010" cy="155575"/>
          </a:xfrm>
          <a:custGeom>
            <a:avLst/>
            <a:gdLst/>
            <a:ahLst/>
            <a:cxnLst/>
            <a:rect l="l" t="t" r="r" b="b"/>
            <a:pathLst>
              <a:path w="715009" h="155575">
                <a:moveTo>
                  <a:pt x="714756" y="0"/>
                </a:moveTo>
                <a:lnTo>
                  <a:pt x="0" y="0"/>
                </a:lnTo>
                <a:lnTo>
                  <a:pt x="0" y="155448"/>
                </a:lnTo>
                <a:lnTo>
                  <a:pt x="714756" y="155448"/>
                </a:lnTo>
                <a:lnTo>
                  <a:pt x="714756" y="0"/>
                </a:lnTo>
                <a:close/>
              </a:path>
            </a:pathLst>
          </a:custGeom>
          <a:solidFill>
            <a:srgbClr val="EAAA00"/>
          </a:solidFill>
        </p:spPr>
        <p:txBody>
          <a:bodyPr wrap="square" lIns="0" tIns="0" rIns="0" bIns="0" rtlCol="0"/>
          <a:lstStyle/>
          <a:p>
            <a:endParaRPr/>
          </a:p>
        </p:txBody>
      </p:sp>
      <p:sp>
        <p:nvSpPr>
          <p:cNvPr id="32" name="object 32"/>
          <p:cNvSpPr/>
          <p:nvPr/>
        </p:nvSpPr>
        <p:spPr>
          <a:xfrm>
            <a:off x="7441692" y="2115312"/>
            <a:ext cx="802005" cy="155575"/>
          </a:xfrm>
          <a:custGeom>
            <a:avLst/>
            <a:gdLst/>
            <a:ahLst/>
            <a:cxnLst/>
            <a:rect l="l" t="t" r="r" b="b"/>
            <a:pathLst>
              <a:path w="802004" h="155575">
                <a:moveTo>
                  <a:pt x="801624" y="0"/>
                </a:moveTo>
                <a:lnTo>
                  <a:pt x="0" y="0"/>
                </a:lnTo>
                <a:lnTo>
                  <a:pt x="0" y="155448"/>
                </a:lnTo>
                <a:lnTo>
                  <a:pt x="801624" y="155448"/>
                </a:lnTo>
                <a:lnTo>
                  <a:pt x="801624" y="0"/>
                </a:lnTo>
                <a:close/>
              </a:path>
            </a:pathLst>
          </a:custGeom>
          <a:solidFill>
            <a:srgbClr val="EAAA00"/>
          </a:solidFill>
        </p:spPr>
        <p:txBody>
          <a:bodyPr wrap="square" lIns="0" tIns="0" rIns="0" bIns="0" rtlCol="0"/>
          <a:lstStyle/>
          <a:p>
            <a:endParaRPr/>
          </a:p>
        </p:txBody>
      </p:sp>
      <p:sp>
        <p:nvSpPr>
          <p:cNvPr id="33" name="object 33"/>
          <p:cNvSpPr/>
          <p:nvPr/>
        </p:nvSpPr>
        <p:spPr>
          <a:xfrm>
            <a:off x="7441691" y="1758696"/>
            <a:ext cx="1278890" cy="155575"/>
          </a:xfrm>
          <a:custGeom>
            <a:avLst/>
            <a:gdLst/>
            <a:ahLst/>
            <a:cxnLst/>
            <a:rect l="l" t="t" r="r" b="b"/>
            <a:pathLst>
              <a:path w="1278890" h="155575">
                <a:moveTo>
                  <a:pt x="1278636" y="0"/>
                </a:moveTo>
                <a:lnTo>
                  <a:pt x="0" y="0"/>
                </a:lnTo>
                <a:lnTo>
                  <a:pt x="0" y="155448"/>
                </a:lnTo>
                <a:lnTo>
                  <a:pt x="1278636" y="155448"/>
                </a:lnTo>
                <a:lnTo>
                  <a:pt x="1278636" y="0"/>
                </a:lnTo>
                <a:close/>
              </a:path>
            </a:pathLst>
          </a:custGeom>
          <a:solidFill>
            <a:srgbClr val="EAAA00"/>
          </a:solidFill>
        </p:spPr>
        <p:txBody>
          <a:bodyPr wrap="square" lIns="0" tIns="0" rIns="0" bIns="0" rtlCol="0"/>
          <a:lstStyle/>
          <a:p>
            <a:endParaRPr/>
          </a:p>
        </p:txBody>
      </p:sp>
      <p:sp>
        <p:nvSpPr>
          <p:cNvPr id="34" name="object 34"/>
          <p:cNvSpPr/>
          <p:nvPr/>
        </p:nvSpPr>
        <p:spPr>
          <a:xfrm>
            <a:off x="7441691" y="1402081"/>
            <a:ext cx="2095500" cy="155575"/>
          </a:xfrm>
          <a:custGeom>
            <a:avLst/>
            <a:gdLst/>
            <a:ahLst/>
            <a:cxnLst/>
            <a:rect l="l" t="t" r="r" b="b"/>
            <a:pathLst>
              <a:path w="2095500" h="155575">
                <a:moveTo>
                  <a:pt x="2095500" y="0"/>
                </a:moveTo>
                <a:lnTo>
                  <a:pt x="0" y="0"/>
                </a:lnTo>
                <a:lnTo>
                  <a:pt x="0" y="155448"/>
                </a:lnTo>
                <a:lnTo>
                  <a:pt x="2095500" y="155448"/>
                </a:lnTo>
                <a:lnTo>
                  <a:pt x="2095500" y="0"/>
                </a:lnTo>
                <a:close/>
              </a:path>
            </a:pathLst>
          </a:custGeom>
          <a:solidFill>
            <a:srgbClr val="EAAA00"/>
          </a:solidFill>
        </p:spPr>
        <p:txBody>
          <a:bodyPr wrap="square" lIns="0" tIns="0" rIns="0" bIns="0" rtlCol="0"/>
          <a:lstStyle/>
          <a:p>
            <a:endParaRPr/>
          </a:p>
        </p:txBody>
      </p:sp>
      <p:sp>
        <p:nvSpPr>
          <p:cNvPr id="35" name="object 35"/>
          <p:cNvSpPr/>
          <p:nvPr/>
        </p:nvSpPr>
        <p:spPr>
          <a:xfrm>
            <a:off x="5983224" y="5175504"/>
            <a:ext cx="1458595" cy="155575"/>
          </a:xfrm>
          <a:custGeom>
            <a:avLst/>
            <a:gdLst/>
            <a:ahLst/>
            <a:cxnLst/>
            <a:rect l="l" t="t" r="r" b="b"/>
            <a:pathLst>
              <a:path w="1458595" h="155575">
                <a:moveTo>
                  <a:pt x="1458467" y="0"/>
                </a:moveTo>
                <a:lnTo>
                  <a:pt x="0" y="0"/>
                </a:lnTo>
                <a:lnTo>
                  <a:pt x="0" y="155448"/>
                </a:lnTo>
                <a:lnTo>
                  <a:pt x="1458467" y="155448"/>
                </a:lnTo>
                <a:lnTo>
                  <a:pt x="1458467" y="0"/>
                </a:lnTo>
                <a:close/>
              </a:path>
            </a:pathLst>
          </a:custGeom>
          <a:solidFill>
            <a:srgbClr val="002854"/>
          </a:solidFill>
        </p:spPr>
        <p:txBody>
          <a:bodyPr wrap="square" lIns="0" tIns="0" rIns="0" bIns="0" rtlCol="0"/>
          <a:lstStyle/>
          <a:p>
            <a:endParaRPr/>
          </a:p>
        </p:txBody>
      </p:sp>
      <p:sp>
        <p:nvSpPr>
          <p:cNvPr id="36" name="object 36"/>
          <p:cNvSpPr/>
          <p:nvPr/>
        </p:nvSpPr>
        <p:spPr>
          <a:xfrm>
            <a:off x="6815329" y="4818889"/>
            <a:ext cx="626745" cy="155575"/>
          </a:xfrm>
          <a:custGeom>
            <a:avLst/>
            <a:gdLst/>
            <a:ahLst/>
            <a:cxnLst/>
            <a:rect l="l" t="t" r="r" b="b"/>
            <a:pathLst>
              <a:path w="626745" h="155575">
                <a:moveTo>
                  <a:pt x="626363" y="0"/>
                </a:moveTo>
                <a:lnTo>
                  <a:pt x="0" y="0"/>
                </a:lnTo>
                <a:lnTo>
                  <a:pt x="0" y="155448"/>
                </a:lnTo>
                <a:lnTo>
                  <a:pt x="626363" y="155448"/>
                </a:lnTo>
                <a:lnTo>
                  <a:pt x="626363" y="0"/>
                </a:lnTo>
                <a:close/>
              </a:path>
            </a:pathLst>
          </a:custGeom>
          <a:solidFill>
            <a:srgbClr val="002854"/>
          </a:solidFill>
        </p:spPr>
        <p:txBody>
          <a:bodyPr wrap="square" lIns="0" tIns="0" rIns="0" bIns="0" rtlCol="0"/>
          <a:lstStyle/>
          <a:p>
            <a:endParaRPr/>
          </a:p>
        </p:txBody>
      </p:sp>
      <p:sp>
        <p:nvSpPr>
          <p:cNvPr id="37" name="object 37"/>
          <p:cNvSpPr/>
          <p:nvPr/>
        </p:nvSpPr>
        <p:spPr>
          <a:xfrm>
            <a:off x="7441691" y="4460748"/>
            <a:ext cx="379730" cy="155575"/>
          </a:xfrm>
          <a:custGeom>
            <a:avLst/>
            <a:gdLst/>
            <a:ahLst/>
            <a:cxnLst/>
            <a:rect l="l" t="t" r="r" b="b"/>
            <a:pathLst>
              <a:path w="379729" h="155575">
                <a:moveTo>
                  <a:pt x="379475" y="0"/>
                </a:moveTo>
                <a:lnTo>
                  <a:pt x="0" y="0"/>
                </a:lnTo>
                <a:lnTo>
                  <a:pt x="0" y="155447"/>
                </a:lnTo>
                <a:lnTo>
                  <a:pt x="379475" y="155447"/>
                </a:lnTo>
                <a:lnTo>
                  <a:pt x="379475" y="0"/>
                </a:lnTo>
                <a:close/>
              </a:path>
            </a:pathLst>
          </a:custGeom>
          <a:solidFill>
            <a:srgbClr val="002854"/>
          </a:solidFill>
        </p:spPr>
        <p:txBody>
          <a:bodyPr wrap="square" lIns="0" tIns="0" rIns="0" bIns="0" rtlCol="0"/>
          <a:lstStyle/>
          <a:p>
            <a:endParaRPr/>
          </a:p>
        </p:txBody>
      </p:sp>
      <p:sp>
        <p:nvSpPr>
          <p:cNvPr id="38" name="object 38"/>
          <p:cNvSpPr/>
          <p:nvPr/>
        </p:nvSpPr>
        <p:spPr>
          <a:xfrm>
            <a:off x="6937248" y="4104133"/>
            <a:ext cx="504825" cy="155575"/>
          </a:xfrm>
          <a:custGeom>
            <a:avLst/>
            <a:gdLst/>
            <a:ahLst/>
            <a:cxnLst/>
            <a:rect l="l" t="t" r="r" b="b"/>
            <a:pathLst>
              <a:path w="504825" h="155575">
                <a:moveTo>
                  <a:pt x="504443" y="0"/>
                </a:moveTo>
                <a:lnTo>
                  <a:pt x="0" y="0"/>
                </a:lnTo>
                <a:lnTo>
                  <a:pt x="0" y="155448"/>
                </a:lnTo>
                <a:lnTo>
                  <a:pt x="504443" y="155448"/>
                </a:lnTo>
                <a:lnTo>
                  <a:pt x="504443" y="0"/>
                </a:lnTo>
                <a:close/>
              </a:path>
            </a:pathLst>
          </a:custGeom>
          <a:solidFill>
            <a:srgbClr val="002854"/>
          </a:solidFill>
        </p:spPr>
        <p:txBody>
          <a:bodyPr wrap="square" lIns="0" tIns="0" rIns="0" bIns="0" rtlCol="0"/>
          <a:lstStyle/>
          <a:p>
            <a:endParaRPr/>
          </a:p>
        </p:txBody>
      </p:sp>
      <p:sp>
        <p:nvSpPr>
          <p:cNvPr id="39" name="object 39"/>
          <p:cNvSpPr/>
          <p:nvPr/>
        </p:nvSpPr>
        <p:spPr>
          <a:xfrm>
            <a:off x="7441692" y="3745992"/>
            <a:ext cx="222885" cy="155575"/>
          </a:xfrm>
          <a:custGeom>
            <a:avLst/>
            <a:gdLst/>
            <a:ahLst/>
            <a:cxnLst/>
            <a:rect l="l" t="t" r="r" b="b"/>
            <a:pathLst>
              <a:path w="222885" h="155575">
                <a:moveTo>
                  <a:pt x="222504" y="0"/>
                </a:moveTo>
                <a:lnTo>
                  <a:pt x="0" y="0"/>
                </a:lnTo>
                <a:lnTo>
                  <a:pt x="0" y="155447"/>
                </a:lnTo>
                <a:lnTo>
                  <a:pt x="222504" y="155447"/>
                </a:lnTo>
                <a:lnTo>
                  <a:pt x="222504" y="0"/>
                </a:lnTo>
                <a:close/>
              </a:path>
            </a:pathLst>
          </a:custGeom>
          <a:solidFill>
            <a:srgbClr val="002854"/>
          </a:solidFill>
        </p:spPr>
        <p:txBody>
          <a:bodyPr wrap="square" lIns="0" tIns="0" rIns="0" bIns="0" rtlCol="0"/>
          <a:lstStyle/>
          <a:p>
            <a:endParaRPr/>
          </a:p>
        </p:txBody>
      </p:sp>
      <p:sp>
        <p:nvSpPr>
          <p:cNvPr id="40" name="object 40"/>
          <p:cNvSpPr/>
          <p:nvPr/>
        </p:nvSpPr>
        <p:spPr>
          <a:xfrm>
            <a:off x="7257289" y="3389377"/>
            <a:ext cx="184785" cy="155575"/>
          </a:xfrm>
          <a:custGeom>
            <a:avLst/>
            <a:gdLst/>
            <a:ahLst/>
            <a:cxnLst/>
            <a:rect l="l" t="t" r="r" b="b"/>
            <a:pathLst>
              <a:path w="184785" h="155575">
                <a:moveTo>
                  <a:pt x="184403" y="0"/>
                </a:moveTo>
                <a:lnTo>
                  <a:pt x="0" y="0"/>
                </a:lnTo>
                <a:lnTo>
                  <a:pt x="0" y="155448"/>
                </a:lnTo>
                <a:lnTo>
                  <a:pt x="184403" y="155448"/>
                </a:lnTo>
                <a:lnTo>
                  <a:pt x="184403" y="0"/>
                </a:lnTo>
                <a:close/>
              </a:path>
            </a:pathLst>
          </a:custGeom>
          <a:solidFill>
            <a:srgbClr val="002854"/>
          </a:solidFill>
        </p:spPr>
        <p:txBody>
          <a:bodyPr wrap="square" lIns="0" tIns="0" rIns="0" bIns="0" rtlCol="0"/>
          <a:lstStyle/>
          <a:p>
            <a:endParaRPr/>
          </a:p>
        </p:txBody>
      </p:sp>
      <p:sp>
        <p:nvSpPr>
          <p:cNvPr id="41" name="object 41"/>
          <p:cNvSpPr/>
          <p:nvPr/>
        </p:nvSpPr>
        <p:spPr>
          <a:xfrm>
            <a:off x="5811011" y="3032761"/>
            <a:ext cx="1630680" cy="155575"/>
          </a:xfrm>
          <a:custGeom>
            <a:avLst/>
            <a:gdLst/>
            <a:ahLst/>
            <a:cxnLst/>
            <a:rect l="l" t="t" r="r" b="b"/>
            <a:pathLst>
              <a:path w="1630679" h="155575">
                <a:moveTo>
                  <a:pt x="1630679" y="0"/>
                </a:moveTo>
                <a:lnTo>
                  <a:pt x="0" y="0"/>
                </a:lnTo>
                <a:lnTo>
                  <a:pt x="0" y="155448"/>
                </a:lnTo>
                <a:lnTo>
                  <a:pt x="1630679" y="155448"/>
                </a:lnTo>
                <a:lnTo>
                  <a:pt x="1630679" y="0"/>
                </a:lnTo>
                <a:close/>
              </a:path>
            </a:pathLst>
          </a:custGeom>
          <a:solidFill>
            <a:srgbClr val="002854"/>
          </a:solidFill>
        </p:spPr>
        <p:txBody>
          <a:bodyPr wrap="square" lIns="0" tIns="0" rIns="0" bIns="0" rtlCol="0"/>
          <a:lstStyle/>
          <a:p>
            <a:endParaRPr/>
          </a:p>
        </p:txBody>
      </p:sp>
      <p:sp>
        <p:nvSpPr>
          <p:cNvPr id="42" name="object 42"/>
          <p:cNvSpPr/>
          <p:nvPr/>
        </p:nvSpPr>
        <p:spPr>
          <a:xfrm>
            <a:off x="7441691" y="2674621"/>
            <a:ext cx="1262380" cy="155575"/>
          </a:xfrm>
          <a:custGeom>
            <a:avLst/>
            <a:gdLst/>
            <a:ahLst/>
            <a:cxnLst/>
            <a:rect l="l" t="t" r="r" b="b"/>
            <a:pathLst>
              <a:path w="1262379" h="155575">
                <a:moveTo>
                  <a:pt x="1261872" y="0"/>
                </a:moveTo>
                <a:lnTo>
                  <a:pt x="0" y="0"/>
                </a:lnTo>
                <a:lnTo>
                  <a:pt x="0" y="155447"/>
                </a:lnTo>
                <a:lnTo>
                  <a:pt x="1261872" y="155447"/>
                </a:lnTo>
                <a:lnTo>
                  <a:pt x="1261872" y="0"/>
                </a:lnTo>
                <a:close/>
              </a:path>
            </a:pathLst>
          </a:custGeom>
          <a:solidFill>
            <a:srgbClr val="002854"/>
          </a:solidFill>
        </p:spPr>
        <p:txBody>
          <a:bodyPr wrap="square" lIns="0" tIns="0" rIns="0" bIns="0" rtlCol="0"/>
          <a:lstStyle/>
          <a:p>
            <a:endParaRPr/>
          </a:p>
        </p:txBody>
      </p:sp>
      <p:sp>
        <p:nvSpPr>
          <p:cNvPr id="43" name="object 43"/>
          <p:cNvSpPr/>
          <p:nvPr/>
        </p:nvSpPr>
        <p:spPr>
          <a:xfrm>
            <a:off x="5350765" y="2318005"/>
            <a:ext cx="2091055" cy="155575"/>
          </a:xfrm>
          <a:custGeom>
            <a:avLst/>
            <a:gdLst/>
            <a:ahLst/>
            <a:cxnLst/>
            <a:rect l="l" t="t" r="r" b="b"/>
            <a:pathLst>
              <a:path w="2091054" h="155575">
                <a:moveTo>
                  <a:pt x="2090927" y="0"/>
                </a:moveTo>
                <a:lnTo>
                  <a:pt x="0" y="0"/>
                </a:lnTo>
                <a:lnTo>
                  <a:pt x="0" y="155448"/>
                </a:lnTo>
                <a:lnTo>
                  <a:pt x="2090927" y="155448"/>
                </a:lnTo>
                <a:lnTo>
                  <a:pt x="2090927" y="0"/>
                </a:lnTo>
                <a:close/>
              </a:path>
            </a:pathLst>
          </a:custGeom>
          <a:solidFill>
            <a:srgbClr val="002854"/>
          </a:solidFill>
        </p:spPr>
        <p:txBody>
          <a:bodyPr wrap="square" lIns="0" tIns="0" rIns="0" bIns="0" rtlCol="0"/>
          <a:lstStyle/>
          <a:p>
            <a:endParaRPr/>
          </a:p>
        </p:txBody>
      </p:sp>
      <p:sp>
        <p:nvSpPr>
          <p:cNvPr id="44" name="object 44"/>
          <p:cNvSpPr/>
          <p:nvPr/>
        </p:nvSpPr>
        <p:spPr>
          <a:xfrm>
            <a:off x="7441691" y="1961389"/>
            <a:ext cx="843280" cy="154305"/>
          </a:xfrm>
          <a:custGeom>
            <a:avLst/>
            <a:gdLst/>
            <a:ahLst/>
            <a:cxnLst/>
            <a:rect l="l" t="t" r="r" b="b"/>
            <a:pathLst>
              <a:path w="843279" h="154305">
                <a:moveTo>
                  <a:pt x="842772" y="0"/>
                </a:moveTo>
                <a:lnTo>
                  <a:pt x="0" y="0"/>
                </a:lnTo>
                <a:lnTo>
                  <a:pt x="0" y="153924"/>
                </a:lnTo>
                <a:lnTo>
                  <a:pt x="842772" y="153924"/>
                </a:lnTo>
                <a:lnTo>
                  <a:pt x="842772" y="0"/>
                </a:lnTo>
                <a:close/>
              </a:path>
            </a:pathLst>
          </a:custGeom>
          <a:solidFill>
            <a:srgbClr val="002854"/>
          </a:solidFill>
        </p:spPr>
        <p:txBody>
          <a:bodyPr wrap="square" lIns="0" tIns="0" rIns="0" bIns="0" rtlCol="0"/>
          <a:lstStyle/>
          <a:p>
            <a:endParaRPr/>
          </a:p>
        </p:txBody>
      </p:sp>
      <p:sp>
        <p:nvSpPr>
          <p:cNvPr id="45" name="object 45"/>
          <p:cNvSpPr/>
          <p:nvPr/>
        </p:nvSpPr>
        <p:spPr>
          <a:xfrm>
            <a:off x="5324855" y="1603248"/>
            <a:ext cx="2117090" cy="155575"/>
          </a:xfrm>
          <a:custGeom>
            <a:avLst/>
            <a:gdLst/>
            <a:ahLst/>
            <a:cxnLst/>
            <a:rect l="l" t="t" r="r" b="b"/>
            <a:pathLst>
              <a:path w="2117090" h="155575">
                <a:moveTo>
                  <a:pt x="2116836" y="0"/>
                </a:moveTo>
                <a:lnTo>
                  <a:pt x="0" y="0"/>
                </a:lnTo>
                <a:lnTo>
                  <a:pt x="0" y="155448"/>
                </a:lnTo>
                <a:lnTo>
                  <a:pt x="2116836" y="155448"/>
                </a:lnTo>
                <a:lnTo>
                  <a:pt x="2116836" y="0"/>
                </a:lnTo>
                <a:close/>
              </a:path>
            </a:pathLst>
          </a:custGeom>
          <a:solidFill>
            <a:srgbClr val="002854"/>
          </a:solidFill>
        </p:spPr>
        <p:txBody>
          <a:bodyPr wrap="square" lIns="0" tIns="0" rIns="0" bIns="0" rtlCol="0"/>
          <a:lstStyle/>
          <a:p>
            <a:endParaRPr/>
          </a:p>
        </p:txBody>
      </p:sp>
      <p:sp>
        <p:nvSpPr>
          <p:cNvPr id="46" name="object 46"/>
          <p:cNvSpPr/>
          <p:nvPr/>
        </p:nvSpPr>
        <p:spPr>
          <a:xfrm>
            <a:off x="5221224" y="1246633"/>
            <a:ext cx="2220595" cy="155575"/>
          </a:xfrm>
          <a:custGeom>
            <a:avLst/>
            <a:gdLst/>
            <a:ahLst/>
            <a:cxnLst/>
            <a:rect l="l" t="t" r="r" b="b"/>
            <a:pathLst>
              <a:path w="2220595" h="155575">
                <a:moveTo>
                  <a:pt x="2220467" y="0"/>
                </a:moveTo>
                <a:lnTo>
                  <a:pt x="0" y="0"/>
                </a:lnTo>
                <a:lnTo>
                  <a:pt x="0" y="155447"/>
                </a:lnTo>
                <a:lnTo>
                  <a:pt x="2220467" y="155447"/>
                </a:lnTo>
                <a:lnTo>
                  <a:pt x="2220467" y="0"/>
                </a:lnTo>
                <a:close/>
              </a:path>
            </a:pathLst>
          </a:custGeom>
          <a:solidFill>
            <a:srgbClr val="002854"/>
          </a:solidFill>
        </p:spPr>
        <p:txBody>
          <a:bodyPr wrap="square" lIns="0" tIns="0" rIns="0" bIns="0" rtlCol="0"/>
          <a:lstStyle/>
          <a:p>
            <a:endParaRPr/>
          </a:p>
        </p:txBody>
      </p:sp>
      <p:sp>
        <p:nvSpPr>
          <p:cNvPr id="47" name="object 47"/>
          <p:cNvSpPr/>
          <p:nvPr/>
        </p:nvSpPr>
        <p:spPr>
          <a:xfrm>
            <a:off x="4725923" y="5509259"/>
            <a:ext cx="5433060" cy="0"/>
          </a:xfrm>
          <a:custGeom>
            <a:avLst/>
            <a:gdLst/>
            <a:ahLst/>
            <a:cxnLst/>
            <a:rect l="l" t="t" r="r" b="b"/>
            <a:pathLst>
              <a:path w="5433059">
                <a:moveTo>
                  <a:pt x="0" y="0"/>
                </a:moveTo>
                <a:lnTo>
                  <a:pt x="5433059" y="0"/>
                </a:lnTo>
              </a:path>
            </a:pathLst>
          </a:custGeom>
          <a:ln w="12192">
            <a:solidFill>
              <a:srgbClr val="000000"/>
            </a:solidFill>
          </a:ln>
        </p:spPr>
        <p:txBody>
          <a:bodyPr wrap="square" lIns="0" tIns="0" rIns="0" bIns="0" rtlCol="0"/>
          <a:lstStyle/>
          <a:p>
            <a:endParaRPr/>
          </a:p>
        </p:txBody>
      </p:sp>
      <p:sp>
        <p:nvSpPr>
          <p:cNvPr id="48" name="object 48"/>
          <p:cNvSpPr/>
          <p:nvPr/>
        </p:nvSpPr>
        <p:spPr>
          <a:xfrm>
            <a:off x="4725923"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49" name="object 49"/>
          <p:cNvSpPr/>
          <p:nvPr/>
        </p:nvSpPr>
        <p:spPr>
          <a:xfrm>
            <a:off x="5631179"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50" name="object 50"/>
          <p:cNvSpPr/>
          <p:nvPr/>
        </p:nvSpPr>
        <p:spPr>
          <a:xfrm>
            <a:off x="6536435"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51" name="object 51"/>
          <p:cNvSpPr/>
          <p:nvPr/>
        </p:nvSpPr>
        <p:spPr>
          <a:xfrm>
            <a:off x="7441691"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52" name="object 52"/>
          <p:cNvSpPr/>
          <p:nvPr/>
        </p:nvSpPr>
        <p:spPr>
          <a:xfrm>
            <a:off x="8346947"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53" name="object 53"/>
          <p:cNvSpPr/>
          <p:nvPr/>
        </p:nvSpPr>
        <p:spPr>
          <a:xfrm>
            <a:off x="9253728"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54" name="object 54"/>
          <p:cNvSpPr/>
          <p:nvPr/>
        </p:nvSpPr>
        <p:spPr>
          <a:xfrm>
            <a:off x="10158983" y="5509259"/>
            <a:ext cx="0" cy="53340"/>
          </a:xfrm>
          <a:custGeom>
            <a:avLst/>
            <a:gdLst/>
            <a:ahLst/>
            <a:cxnLst/>
            <a:rect l="l" t="t" r="r" b="b"/>
            <a:pathLst>
              <a:path h="53339">
                <a:moveTo>
                  <a:pt x="0" y="0"/>
                </a:moveTo>
                <a:lnTo>
                  <a:pt x="0" y="53339"/>
                </a:lnTo>
              </a:path>
            </a:pathLst>
          </a:custGeom>
          <a:ln w="12192">
            <a:solidFill>
              <a:srgbClr val="000000"/>
            </a:solidFill>
          </a:ln>
        </p:spPr>
        <p:txBody>
          <a:bodyPr wrap="square" lIns="0" tIns="0" rIns="0" bIns="0" rtlCol="0"/>
          <a:lstStyle/>
          <a:p>
            <a:endParaRPr/>
          </a:p>
        </p:txBody>
      </p:sp>
      <p:sp>
        <p:nvSpPr>
          <p:cNvPr id="55" name="object 55"/>
          <p:cNvSpPr/>
          <p:nvPr/>
        </p:nvSpPr>
        <p:spPr>
          <a:xfrm>
            <a:off x="7441691" y="1222247"/>
            <a:ext cx="0" cy="4287520"/>
          </a:xfrm>
          <a:custGeom>
            <a:avLst/>
            <a:gdLst/>
            <a:ahLst/>
            <a:cxnLst/>
            <a:rect l="l" t="t" r="r" b="b"/>
            <a:pathLst>
              <a:path h="4287520">
                <a:moveTo>
                  <a:pt x="0" y="4287012"/>
                </a:moveTo>
                <a:lnTo>
                  <a:pt x="0" y="0"/>
                </a:lnTo>
              </a:path>
            </a:pathLst>
          </a:custGeom>
          <a:ln w="9144">
            <a:solidFill>
              <a:srgbClr val="000000"/>
            </a:solidFill>
          </a:ln>
        </p:spPr>
        <p:txBody>
          <a:bodyPr wrap="square" lIns="0" tIns="0" rIns="0" bIns="0" rtlCol="0"/>
          <a:lstStyle/>
          <a:p>
            <a:endParaRPr/>
          </a:p>
        </p:txBody>
      </p:sp>
      <p:sp>
        <p:nvSpPr>
          <p:cNvPr id="56" name="object 56"/>
          <p:cNvSpPr/>
          <p:nvPr/>
        </p:nvSpPr>
        <p:spPr>
          <a:xfrm>
            <a:off x="7388352" y="5509259"/>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57" name="object 57"/>
          <p:cNvSpPr/>
          <p:nvPr/>
        </p:nvSpPr>
        <p:spPr>
          <a:xfrm>
            <a:off x="7388352" y="5152644"/>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58" name="object 58"/>
          <p:cNvSpPr/>
          <p:nvPr/>
        </p:nvSpPr>
        <p:spPr>
          <a:xfrm>
            <a:off x="7388352" y="4794503"/>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59" name="object 59"/>
          <p:cNvSpPr/>
          <p:nvPr/>
        </p:nvSpPr>
        <p:spPr>
          <a:xfrm>
            <a:off x="7388352" y="4437888"/>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0" name="object 60"/>
          <p:cNvSpPr/>
          <p:nvPr/>
        </p:nvSpPr>
        <p:spPr>
          <a:xfrm>
            <a:off x="7388352" y="4081271"/>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1" name="object 61"/>
          <p:cNvSpPr/>
          <p:nvPr/>
        </p:nvSpPr>
        <p:spPr>
          <a:xfrm>
            <a:off x="7388352" y="3723132"/>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2" name="object 62"/>
          <p:cNvSpPr/>
          <p:nvPr/>
        </p:nvSpPr>
        <p:spPr>
          <a:xfrm>
            <a:off x="7388352" y="3366515"/>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3" name="object 63"/>
          <p:cNvSpPr/>
          <p:nvPr/>
        </p:nvSpPr>
        <p:spPr>
          <a:xfrm>
            <a:off x="7388352" y="3008376"/>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4" name="object 64"/>
          <p:cNvSpPr/>
          <p:nvPr/>
        </p:nvSpPr>
        <p:spPr>
          <a:xfrm>
            <a:off x="7388352" y="2651760"/>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5" name="object 65"/>
          <p:cNvSpPr/>
          <p:nvPr/>
        </p:nvSpPr>
        <p:spPr>
          <a:xfrm>
            <a:off x="7388352" y="2295144"/>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6" name="object 66"/>
          <p:cNvSpPr/>
          <p:nvPr/>
        </p:nvSpPr>
        <p:spPr>
          <a:xfrm>
            <a:off x="7388352" y="1937004"/>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7" name="object 67"/>
          <p:cNvSpPr/>
          <p:nvPr/>
        </p:nvSpPr>
        <p:spPr>
          <a:xfrm>
            <a:off x="7388352" y="1580388"/>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8" name="object 68"/>
          <p:cNvSpPr/>
          <p:nvPr/>
        </p:nvSpPr>
        <p:spPr>
          <a:xfrm>
            <a:off x="7388352" y="1222247"/>
            <a:ext cx="53340" cy="0"/>
          </a:xfrm>
          <a:custGeom>
            <a:avLst/>
            <a:gdLst/>
            <a:ahLst/>
            <a:cxnLst/>
            <a:rect l="l" t="t" r="r" b="b"/>
            <a:pathLst>
              <a:path w="53339">
                <a:moveTo>
                  <a:pt x="0" y="0"/>
                </a:moveTo>
                <a:lnTo>
                  <a:pt x="53339" y="0"/>
                </a:lnTo>
              </a:path>
            </a:pathLst>
          </a:custGeom>
          <a:ln w="9144">
            <a:solidFill>
              <a:srgbClr val="000000"/>
            </a:solidFill>
          </a:ln>
        </p:spPr>
        <p:txBody>
          <a:bodyPr wrap="square" lIns="0" tIns="0" rIns="0" bIns="0" rtlCol="0"/>
          <a:lstStyle/>
          <a:p>
            <a:endParaRPr/>
          </a:p>
        </p:txBody>
      </p:sp>
      <p:sp>
        <p:nvSpPr>
          <p:cNvPr id="69" name="object 69"/>
          <p:cNvSpPr txBox="1"/>
          <p:nvPr/>
        </p:nvSpPr>
        <p:spPr>
          <a:xfrm>
            <a:off x="4555363" y="5588609"/>
            <a:ext cx="342900" cy="228268"/>
          </a:xfrm>
          <a:prstGeom prst="rect">
            <a:avLst/>
          </a:prstGeom>
        </p:spPr>
        <p:txBody>
          <a:bodyPr vert="horz" wrap="square" lIns="0" tIns="12700" rIns="0" bIns="0" rtlCol="0">
            <a:spAutoFit/>
          </a:bodyPr>
          <a:lstStyle/>
          <a:p>
            <a:pPr marL="12700">
              <a:spcBef>
                <a:spcPts val="100"/>
              </a:spcBef>
            </a:pPr>
            <a:r>
              <a:rPr sz="1400" b="1" dirty="0">
                <a:latin typeface="Arial"/>
                <a:cs typeface="Arial"/>
              </a:rPr>
              <a:t>-3%</a:t>
            </a:r>
            <a:endParaRPr sz="1400">
              <a:latin typeface="Arial"/>
              <a:cs typeface="Arial"/>
            </a:endParaRPr>
          </a:p>
        </p:txBody>
      </p:sp>
      <p:sp>
        <p:nvSpPr>
          <p:cNvPr id="70" name="object 70"/>
          <p:cNvSpPr txBox="1"/>
          <p:nvPr/>
        </p:nvSpPr>
        <p:spPr>
          <a:xfrm>
            <a:off x="5460872" y="5588609"/>
            <a:ext cx="342900" cy="228268"/>
          </a:xfrm>
          <a:prstGeom prst="rect">
            <a:avLst/>
          </a:prstGeom>
        </p:spPr>
        <p:txBody>
          <a:bodyPr vert="horz" wrap="square" lIns="0" tIns="12700" rIns="0" bIns="0" rtlCol="0">
            <a:spAutoFit/>
          </a:bodyPr>
          <a:lstStyle/>
          <a:p>
            <a:pPr marL="12700">
              <a:spcBef>
                <a:spcPts val="100"/>
              </a:spcBef>
            </a:pPr>
            <a:r>
              <a:rPr sz="1400" b="1" dirty="0">
                <a:latin typeface="Arial"/>
                <a:cs typeface="Arial"/>
              </a:rPr>
              <a:t>-2%</a:t>
            </a:r>
            <a:endParaRPr sz="1400">
              <a:latin typeface="Arial"/>
              <a:cs typeface="Arial"/>
            </a:endParaRPr>
          </a:p>
        </p:txBody>
      </p:sp>
      <p:sp>
        <p:nvSpPr>
          <p:cNvPr id="71" name="object 71"/>
          <p:cNvSpPr txBox="1"/>
          <p:nvPr/>
        </p:nvSpPr>
        <p:spPr>
          <a:xfrm>
            <a:off x="6366509" y="5588609"/>
            <a:ext cx="342900" cy="228268"/>
          </a:xfrm>
          <a:prstGeom prst="rect">
            <a:avLst/>
          </a:prstGeom>
        </p:spPr>
        <p:txBody>
          <a:bodyPr vert="horz" wrap="square" lIns="0" tIns="12700" rIns="0" bIns="0" rtlCol="0">
            <a:spAutoFit/>
          </a:bodyPr>
          <a:lstStyle/>
          <a:p>
            <a:pPr marL="12700">
              <a:spcBef>
                <a:spcPts val="100"/>
              </a:spcBef>
            </a:pPr>
            <a:r>
              <a:rPr sz="1400" b="1" dirty="0">
                <a:latin typeface="Arial"/>
                <a:cs typeface="Arial"/>
              </a:rPr>
              <a:t>-1%</a:t>
            </a:r>
            <a:endParaRPr sz="1400">
              <a:latin typeface="Arial"/>
              <a:cs typeface="Arial"/>
            </a:endParaRPr>
          </a:p>
        </p:txBody>
      </p:sp>
      <p:sp>
        <p:nvSpPr>
          <p:cNvPr id="72" name="object 72"/>
          <p:cNvSpPr txBox="1"/>
          <p:nvPr/>
        </p:nvSpPr>
        <p:spPr>
          <a:xfrm>
            <a:off x="9113011" y="5588609"/>
            <a:ext cx="283210" cy="228268"/>
          </a:xfrm>
          <a:prstGeom prst="rect">
            <a:avLst/>
          </a:prstGeom>
        </p:spPr>
        <p:txBody>
          <a:bodyPr vert="horz" wrap="square" lIns="0" tIns="12700" rIns="0" bIns="0" rtlCol="0">
            <a:spAutoFit/>
          </a:bodyPr>
          <a:lstStyle/>
          <a:p>
            <a:pPr marL="12700">
              <a:spcBef>
                <a:spcPts val="100"/>
              </a:spcBef>
            </a:pPr>
            <a:r>
              <a:rPr sz="1400" b="1" spc="-5" dirty="0">
                <a:latin typeface="Arial"/>
                <a:cs typeface="Arial"/>
              </a:rPr>
              <a:t>2%</a:t>
            </a:r>
            <a:endParaRPr sz="1400">
              <a:latin typeface="Arial"/>
              <a:cs typeface="Arial"/>
            </a:endParaRPr>
          </a:p>
        </p:txBody>
      </p:sp>
      <p:sp>
        <p:nvSpPr>
          <p:cNvPr id="73" name="object 73"/>
          <p:cNvSpPr txBox="1"/>
          <p:nvPr/>
        </p:nvSpPr>
        <p:spPr>
          <a:xfrm>
            <a:off x="10018521" y="5588609"/>
            <a:ext cx="283210" cy="228268"/>
          </a:xfrm>
          <a:prstGeom prst="rect">
            <a:avLst/>
          </a:prstGeom>
        </p:spPr>
        <p:txBody>
          <a:bodyPr vert="horz" wrap="square" lIns="0" tIns="12700" rIns="0" bIns="0" rtlCol="0">
            <a:spAutoFit/>
          </a:bodyPr>
          <a:lstStyle/>
          <a:p>
            <a:pPr marL="12700">
              <a:spcBef>
                <a:spcPts val="100"/>
              </a:spcBef>
            </a:pPr>
            <a:r>
              <a:rPr sz="1400" b="1" spc="-5" dirty="0">
                <a:latin typeface="Arial"/>
                <a:cs typeface="Arial"/>
              </a:rPr>
              <a:t>3%</a:t>
            </a:r>
            <a:endParaRPr sz="1400">
              <a:latin typeface="Arial"/>
              <a:cs typeface="Arial"/>
            </a:endParaRPr>
          </a:p>
        </p:txBody>
      </p:sp>
      <p:sp>
        <p:nvSpPr>
          <p:cNvPr id="74" name="object 74"/>
          <p:cNvSpPr txBox="1"/>
          <p:nvPr/>
        </p:nvSpPr>
        <p:spPr>
          <a:xfrm>
            <a:off x="1694180" y="1267409"/>
            <a:ext cx="2892425" cy="4170679"/>
          </a:xfrm>
          <a:prstGeom prst="rect">
            <a:avLst/>
          </a:prstGeom>
        </p:spPr>
        <p:txBody>
          <a:bodyPr vert="horz" wrap="square" lIns="0" tIns="13335" rIns="0" bIns="0" rtlCol="0">
            <a:spAutoFit/>
          </a:bodyPr>
          <a:lstStyle/>
          <a:p>
            <a:pPr marL="507365">
              <a:spcBef>
                <a:spcPts val="105"/>
              </a:spcBef>
            </a:pPr>
            <a:r>
              <a:rPr sz="1400" b="1" dirty="0">
                <a:latin typeface="Arial"/>
                <a:cs typeface="Arial"/>
              </a:rPr>
              <a:t>Natural Resources &amp;</a:t>
            </a:r>
            <a:r>
              <a:rPr sz="1400" b="1" spc="-120" dirty="0">
                <a:latin typeface="Arial"/>
                <a:cs typeface="Arial"/>
              </a:rPr>
              <a:t> </a:t>
            </a:r>
            <a:r>
              <a:rPr sz="1400" b="1" spc="-5" dirty="0">
                <a:latin typeface="Arial"/>
                <a:cs typeface="Arial"/>
              </a:rPr>
              <a:t>Mining</a:t>
            </a:r>
            <a:endParaRPr sz="1400">
              <a:latin typeface="Arial"/>
              <a:cs typeface="Arial"/>
            </a:endParaRPr>
          </a:p>
          <a:p>
            <a:pPr marL="12700" marR="5080" indent="1759585" algn="r">
              <a:lnSpc>
                <a:spcPct val="167400"/>
              </a:lnSpc>
              <a:spcBef>
                <a:spcPts val="5"/>
              </a:spcBef>
            </a:pPr>
            <a:r>
              <a:rPr sz="1400" b="1" spc="-10" dirty="0">
                <a:latin typeface="Arial"/>
                <a:cs typeface="Arial"/>
              </a:rPr>
              <a:t>C</a:t>
            </a:r>
            <a:r>
              <a:rPr sz="1400" b="1" dirty="0">
                <a:latin typeface="Arial"/>
                <a:cs typeface="Arial"/>
              </a:rPr>
              <a:t>o</a:t>
            </a:r>
            <a:r>
              <a:rPr sz="1400" b="1" spc="-10" dirty="0">
                <a:latin typeface="Arial"/>
                <a:cs typeface="Arial"/>
              </a:rPr>
              <a:t>n</a:t>
            </a:r>
            <a:r>
              <a:rPr sz="1400" b="1" dirty="0">
                <a:latin typeface="Arial"/>
                <a:cs typeface="Arial"/>
              </a:rPr>
              <a:t>s</a:t>
            </a:r>
            <a:r>
              <a:rPr sz="1400" b="1" spc="-15" dirty="0">
                <a:latin typeface="Arial"/>
                <a:cs typeface="Arial"/>
              </a:rPr>
              <a:t>t</a:t>
            </a:r>
            <a:r>
              <a:rPr sz="1400" b="1" dirty="0">
                <a:latin typeface="Arial"/>
                <a:cs typeface="Arial"/>
              </a:rPr>
              <a:t>r</a:t>
            </a:r>
            <a:r>
              <a:rPr sz="1400" b="1" spc="-10" dirty="0">
                <a:latin typeface="Arial"/>
                <a:cs typeface="Arial"/>
              </a:rPr>
              <a:t>u</a:t>
            </a:r>
            <a:r>
              <a:rPr sz="1400" b="1" dirty="0">
                <a:latin typeface="Arial"/>
                <a:cs typeface="Arial"/>
              </a:rPr>
              <a:t>ct</a:t>
            </a:r>
            <a:r>
              <a:rPr sz="1400" b="1" spc="-10" dirty="0">
                <a:latin typeface="Arial"/>
                <a:cs typeface="Arial"/>
              </a:rPr>
              <a:t>i</a:t>
            </a:r>
            <a:r>
              <a:rPr sz="1400" b="1" dirty="0">
                <a:latin typeface="Arial"/>
                <a:cs typeface="Arial"/>
              </a:rPr>
              <a:t>on  </a:t>
            </a:r>
            <a:r>
              <a:rPr sz="1400" b="1" spc="-5" dirty="0">
                <a:latin typeface="Arial"/>
                <a:cs typeface="Arial"/>
              </a:rPr>
              <a:t>Professional </a:t>
            </a:r>
            <a:r>
              <a:rPr sz="1400" b="1" dirty="0">
                <a:latin typeface="Arial"/>
                <a:cs typeface="Arial"/>
              </a:rPr>
              <a:t>&amp; </a:t>
            </a:r>
            <a:r>
              <a:rPr sz="1400" b="1" spc="-5" dirty="0">
                <a:latin typeface="Arial"/>
                <a:cs typeface="Arial"/>
              </a:rPr>
              <a:t>Business</a:t>
            </a:r>
            <a:r>
              <a:rPr sz="1400" b="1" spc="-50" dirty="0">
                <a:latin typeface="Arial"/>
                <a:cs typeface="Arial"/>
              </a:rPr>
              <a:t> </a:t>
            </a:r>
            <a:r>
              <a:rPr sz="1400" b="1" dirty="0">
                <a:latin typeface="Arial"/>
                <a:cs typeface="Arial"/>
              </a:rPr>
              <a:t>Services</a:t>
            </a:r>
            <a:endParaRPr sz="1400">
              <a:latin typeface="Arial"/>
              <a:cs typeface="Arial"/>
            </a:endParaRPr>
          </a:p>
          <a:p>
            <a:pPr marL="1653539">
              <a:spcBef>
                <a:spcPts val="1130"/>
              </a:spcBef>
            </a:pPr>
            <a:r>
              <a:rPr sz="1400" b="1" spc="-5" dirty="0">
                <a:latin typeface="Arial"/>
                <a:cs typeface="Arial"/>
              </a:rPr>
              <a:t>Manufacturing</a:t>
            </a:r>
            <a:endParaRPr sz="1400">
              <a:latin typeface="Arial"/>
              <a:cs typeface="Arial"/>
            </a:endParaRPr>
          </a:p>
          <a:p>
            <a:pPr marL="467359">
              <a:spcBef>
                <a:spcPts val="1135"/>
              </a:spcBef>
            </a:pPr>
            <a:r>
              <a:rPr sz="1400" b="1" spc="-5" dirty="0">
                <a:latin typeface="Arial"/>
                <a:cs typeface="Arial"/>
              </a:rPr>
              <a:t>Education </a:t>
            </a:r>
            <a:r>
              <a:rPr sz="1400" b="1" dirty="0">
                <a:latin typeface="Arial"/>
                <a:cs typeface="Arial"/>
              </a:rPr>
              <a:t>&amp; </a:t>
            </a:r>
            <a:r>
              <a:rPr sz="1400" b="1" spc="-5" dirty="0">
                <a:latin typeface="Arial"/>
                <a:cs typeface="Arial"/>
              </a:rPr>
              <a:t>Health</a:t>
            </a:r>
            <a:r>
              <a:rPr sz="1400" b="1" spc="-50" dirty="0">
                <a:latin typeface="Arial"/>
                <a:cs typeface="Arial"/>
              </a:rPr>
              <a:t> </a:t>
            </a:r>
            <a:r>
              <a:rPr sz="1400" b="1" dirty="0">
                <a:latin typeface="Arial"/>
                <a:cs typeface="Arial"/>
              </a:rPr>
              <a:t>Services</a:t>
            </a:r>
            <a:endParaRPr sz="1400">
              <a:latin typeface="Arial"/>
              <a:cs typeface="Arial"/>
            </a:endParaRPr>
          </a:p>
          <a:p>
            <a:pPr marL="1900555">
              <a:spcBef>
                <a:spcPts val="1135"/>
              </a:spcBef>
            </a:pPr>
            <a:r>
              <a:rPr sz="1400" b="1" spc="-5" dirty="0">
                <a:latin typeface="Arial"/>
                <a:cs typeface="Arial"/>
              </a:rPr>
              <a:t>Information</a:t>
            </a:r>
            <a:endParaRPr sz="1400">
              <a:latin typeface="Arial"/>
              <a:cs typeface="Arial"/>
            </a:endParaRPr>
          </a:p>
          <a:p>
            <a:pPr marL="1109980" marR="5080" indent="1343660" algn="r">
              <a:lnSpc>
                <a:spcPct val="167500"/>
              </a:lnSpc>
            </a:pPr>
            <a:r>
              <a:rPr sz="1400" b="1" spc="-10" dirty="0">
                <a:latin typeface="Arial"/>
                <a:cs typeface="Arial"/>
              </a:rPr>
              <a:t>T</a:t>
            </a:r>
            <a:r>
              <a:rPr sz="1400" b="1" dirty="0">
                <a:latin typeface="Arial"/>
                <a:cs typeface="Arial"/>
              </a:rPr>
              <a:t>o</a:t>
            </a:r>
            <a:r>
              <a:rPr sz="1400" b="1" spc="-15" dirty="0">
                <a:latin typeface="Arial"/>
                <a:cs typeface="Arial"/>
              </a:rPr>
              <a:t>t</a:t>
            </a:r>
            <a:r>
              <a:rPr sz="1400" b="1" dirty="0">
                <a:latin typeface="Arial"/>
                <a:cs typeface="Arial"/>
              </a:rPr>
              <a:t>al  </a:t>
            </a:r>
            <a:r>
              <a:rPr sz="1400" b="1" spc="-5" dirty="0">
                <a:latin typeface="Arial"/>
                <a:cs typeface="Arial"/>
              </a:rPr>
              <a:t>Leisure</a:t>
            </a:r>
            <a:r>
              <a:rPr sz="1400" b="1" spc="-45" dirty="0">
                <a:latin typeface="Arial"/>
                <a:cs typeface="Arial"/>
              </a:rPr>
              <a:t> </a:t>
            </a:r>
            <a:r>
              <a:rPr sz="1400" b="1" dirty="0">
                <a:latin typeface="Arial"/>
                <a:cs typeface="Arial"/>
              </a:rPr>
              <a:t>&amp;</a:t>
            </a:r>
            <a:r>
              <a:rPr sz="1400" b="1" spc="-40" dirty="0">
                <a:latin typeface="Arial"/>
                <a:cs typeface="Arial"/>
              </a:rPr>
              <a:t> </a:t>
            </a:r>
            <a:r>
              <a:rPr sz="1400" b="1" spc="-5" dirty="0">
                <a:latin typeface="Arial"/>
                <a:cs typeface="Arial"/>
              </a:rPr>
              <a:t>Hospitality </a:t>
            </a:r>
            <a:r>
              <a:rPr sz="1400" b="1" dirty="0">
                <a:latin typeface="Arial"/>
                <a:cs typeface="Arial"/>
              </a:rPr>
              <a:t> Other</a:t>
            </a:r>
            <a:r>
              <a:rPr sz="1400" b="1" spc="-75" dirty="0">
                <a:latin typeface="Arial"/>
                <a:cs typeface="Arial"/>
              </a:rPr>
              <a:t> </a:t>
            </a:r>
            <a:r>
              <a:rPr sz="1400" b="1" spc="-5" dirty="0">
                <a:latin typeface="Arial"/>
                <a:cs typeface="Arial"/>
              </a:rPr>
              <a:t>Services </a:t>
            </a:r>
            <a:r>
              <a:rPr sz="1400" b="1" dirty="0">
                <a:latin typeface="Arial"/>
                <a:cs typeface="Arial"/>
              </a:rPr>
              <a:t> G</a:t>
            </a:r>
            <a:r>
              <a:rPr sz="1400" b="1" spc="-10" dirty="0">
                <a:latin typeface="Arial"/>
                <a:cs typeface="Arial"/>
              </a:rPr>
              <a:t>o</a:t>
            </a:r>
            <a:r>
              <a:rPr sz="1400" b="1" dirty="0">
                <a:latin typeface="Arial"/>
                <a:cs typeface="Arial"/>
              </a:rPr>
              <a:t>ve</a:t>
            </a:r>
            <a:r>
              <a:rPr sz="1400" b="1" spc="-10" dirty="0">
                <a:latin typeface="Arial"/>
                <a:cs typeface="Arial"/>
              </a:rPr>
              <a:t>rn</a:t>
            </a:r>
            <a:r>
              <a:rPr sz="1400" b="1" dirty="0">
                <a:latin typeface="Arial"/>
                <a:cs typeface="Arial"/>
              </a:rPr>
              <a:t>me</a:t>
            </a:r>
            <a:r>
              <a:rPr sz="1400" b="1" spc="-10" dirty="0">
                <a:latin typeface="Arial"/>
                <a:cs typeface="Arial"/>
              </a:rPr>
              <a:t>n</a:t>
            </a:r>
            <a:r>
              <a:rPr sz="1400" b="1" dirty="0">
                <a:latin typeface="Arial"/>
                <a:cs typeface="Arial"/>
              </a:rPr>
              <a:t>t</a:t>
            </a:r>
            <a:endParaRPr sz="1400">
              <a:latin typeface="Arial"/>
              <a:cs typeface="Arial"/>
            </a:endParaRPr>
          </a:p>
          <a:p>
            <a:pPr marR="6350" algn="r">
              <a:spcBef>
                <a:spcPts val="1130"/>
              </a:spcBef>
            </a:pPr>
            <a:r>
              <a:rPr sz="1400" b="1" spc="-5" dirty="0">
                <a:latin typeface="Arial"/>
                <a:cs typeface="Arial"/>
              </a:rPr>
              <a:t>Trade, Transportation </a:t>
            </a:r>
            <a:r>
              <a:rPr sz="1400" b="1" dirty="0">
                <a:latin typeface="Arial"/>
                <a:cs typeface="Arial"/>
              </a:rPr>
              <a:t>&amp;</a:t>
            </a:r>
            <a:r>
              <a:rPr sz="1400" b="1" spc="-35" dirty="0">
                <a:latin typeface="Arial"/>
                <a:cs typeface="Arial"/>
              </a:rPr>
              <a:t> </a:t>
            </a:r>
            <a:r>
              <a:rPr sz="1400" b="1" spc="-5" dirty="0">
                <a:latin typeface="Arial"/>
                <a:cs typeface="Arial"/>
              </a:rPr>
              <a:t>Utilities</a:t>
            </a:r>
            <a:endParaRPr sz="1400">
              <a:latin typeface="Arial"/>
              <a:cs typeface="Arial"/>
            </a:endParaRPr>
          </a:p>
          <a:p>
            <a:pPr marR="5080" algn="r">
              <a:spcBef>
                <a:spcPts val="1135"/>
              </a:spcBef>
            </a:pPr>
            <a:r>
              <a:rPr sz="1400" b="1" spc="-5" dirty="0">
                <a:latin typeface="Arial"/>
                <a:cs typeface="Arial"/>
              </a:rPr>
              <a:t>Financial</a:t>
            </a:r>
            <a:r>
              <a:rPr sz="1400" b="1" spc="-45" dirty="0">
                <a:latin typeface="Arial"/>
                <a:cs typeface="Arial"/>
              </a:rPr>
              <a:t> </a:t>
            </a:r>
            <a:r>
              <a:rPr sz="1400" b="1" spc="-5" dirty="0">
                <a:latin typeface="Arial"/>
                <a:cs typeface="Arial"/>
              </a:rPr>
              <a:t>Activities</a:t>
            </a:r>
            <a:endParaRPr sz="1400">
              <a:latin typeface="Arial"/>
              <a:cs typeface="Arial"/>
            </a:endParaRPr>
          </a:p>
        </p:txBody>
      </p:sp>
      <p:sp>
        <p:nvSpPr>
          <p:cNvPr id="75" name="object 75"/>
          <p:cNvSpPr/>
          <p:nvPr/>
        </p:nvSpPr>
        <p:spPr>
          <a:xfrm>
            <a:off x="8525257" y="3883153"/>
            <a:ext cx="1289685" cy="786765"/>
          </a:xfrm>
          <a:custGeom>
            <a:avLst/>
            <a:gdLst/>
            <a:ahLst/>
            <a:cxnLst/>
            <a:rect l="l" t="t" r="r" b="b"/>
            <a:pathLst>
              <a:path w="1289684" h="786764">
                <a:moveTo>
                  <a:pt x="0" y="786384"/>
                </a:moveTo>
                <a:lnTo>
                  <a:pt x="1289303" y="786384"/>
                </a:lnTo>
                <a:lnTo>
                  <a:pt x="1289303" y="0"/>
                </a:lnTo>
                <a:lnTo>
                  <a:pt x="0" y="0"/>
                </a:lnTo>
                <a:lnTo>
                  <a:pt x="0" y="786384"/>
                </a:lnTo>
                <a:close/>
              </a:path>
            </a:pathLst>
          </a:custGeom>
          <a:solidFill>
            <a:srgbClr val="FFFFFF"/>
          </a:solidFill>
        </p:spPr>
        <p:txBody>
          <a:bodyPr wrap="square" lIns="0" tIns="0" rIns="0" bIns="0" rtlCol="0"/>
          <a:lstStyle/>
          <a:p>
            <a:endParaRPr/>
          </a:p>
        </p:txBody>
      </p:sp>
      <p:sp>
        <p:nvSpPr>
          <p:cNvPr id="76" name="object 76"/>
          <p:cNvSpPr/>
          <p:nvPr/>
        </p:nvSpPr>
        <p:spPr>
          <a:xfrm>
            <a:off x="8691371" y="4035552"/>
            <a:ext cx="88900" cy="90170"/>
          </a:xfrm>
          <a:custGeom>
            <a:avLst/>
            <a:gdLst/>
            <a:ahLst/>
            <a:cxnLst/>
            <a:rect l="l" t="t" r="r" b="b"/>
            <a:pathLst>
              <a:path w="88900" h="90170">
                <a:moveTo>
                  <a:pt x="0" y="89916"/>
                </a:moveTo>
                <a:lnTo>
                  <a:pt x="88392" y="89916"/>
                </a:lnTo>
                <a:lnTo>
                  <a:pt x="88392" y="0"/>
                </a:lnTo>
                <a:lnTo>
                  <a:pt x="0" y="0"/>
                </a:lnTo>
                <a:lnTo>
                  <a:pt x="0" y="89916"/>
                </a:lnTo>
                <a:close/>
              </a:path>
            </a:pathLst>
          </a:custGeom>
          <a:solidFill>
            <a:srgbClr val="002854"/>
          </a:solidFill>
        </p:spPr>
        <p:txBody>
          <a:bodyPr wrap="square" lIns="0" tIns="0" rIns="0" bIns="0" rtlCol="0"/>
          <a:lstStyle/>
          <a:p>
            <a:endParaRPr/>
          </a:p>
        </p:txBody>
      </p:sp>
      <p:sp>
        <p:nvSpPr>
          <p:cNvPr id="77" name="object 77"/>
          <p:cNvSpPr txBox="1"/>
          <p:nvPr/>
        </p:nvSpPr>
        <p:spPr>
          <a:xfrm>
            <a:off x="8808466" y="3947286"/>
            <a:ext cx="876300" cy="228268"/>
          </a:xfrm>
          <a:prstGeom prst="rect">
            <a:avLst/>
          </a:prstGeom>
        </p:spPr>
        <p:txBody>
          <a:bodyPr vert="horz" wrap="square" lIns="0" tIns="12700" rIns="0" bIns="0" rtlCol="0">
            <a:spAutoFit/>
          </a:bodyPr>
          <a:lstStyle/>
          <a:p>
            <a:pPr marL="12700">
              <a:spcBef>
                <a:spcPts val="100"/>
              </a:spcBef>
            </a:pPr>
            <a:r>
              <a:rPr sz="1400" b="1" dirty="0">
                <a:latin typeface="Arial"/>
                <a:cs typeface="Arial"/>
              </a:rPr>
              <a:t>2007</a:t>
            </a:r>
            <a:r>
              <a:rPr sz="1400" b="1" spc="-15" dirty="0">
                <a:latin typeface="Arial"/>
                <a:cs typeface="Arial"/>
              </a:rPr>
              <a:t>-</a:t>
            </a:r>
            <a:r>
              <a:rPr sz="1400" b="1" dirty="0">
                <a:latin typeface="Arial"/>
                <a:cs typeface="Arial"/>
              </a:rPr>
              <a:t>2017</a:t>
            </a:r>
            <a:endParaRPr sz="1400">
              <a:latin typeface="Arial"/>
              <a:cs typeface="Arial"/>
            </a:endParaRPr>
          </a:p>
        </p:txBody>
      </p:sp>
      <p:sp>
        <p:nvSpPr>
          <p:cNvPr id="78" name="object 78"/>
          <p:cNvSpPr/>
          <p:nvPr/>
        </p:nvSpPr>
        <p:spPr>
          <a:xfrm>
            <a:off x="8691371" y="4428744"/>
            <a:ext cx="88900" cy="88900"/>
          </a:xfrm>
          <a:custGeom>
            <a:avLst/>
            <a:gdLst/>
            <a:ahLst/>
            <a:cxnLst/>
            <a:rect l="l" t="t" r="r" b="b"/>
            <a:pathLst>
              <a:path w="88900" h="88900">
                <a:moveTo>
                  <a:pt x="0" y="88391"/>
                </a:moveTo>
                <a:lnTo>
                  <a:pt x="88392" y="88391"/>
                </a:lnTo>
                <a:lnTo>
                  <a:pt x="88392" y="0"/>
                </a:lnTo>
                <a:lnTo>
                  <a:pt x="0" y="0"/>
                </a:lnTo>
                <a:lnTo>
                  <a:pt x="0" y="88391"/>
                </a:lnTo>
                <a:close/>
              </a:path>
            </a:pathLst>
          </a:custGeom>
          <a:solidFill>
            <a:srgbClr val="EAAA00"/>
          </a:solidFill>
        </p:spPr>
        <p:txBody>
          <a:bodyPr wrap="square" lIns="0" tIns="0" rIns="0" bIns="0" rtlCol="0"/>
          <a:lstStyle/>
          <a:p>
            <a:endParaRPr/>
          </a:p>
        </p:txBody>
      </p:sp>
      <p:sp>
        <p:nvSpPr>
          <p:cNvPr id="79" name="object 79"/>
          <p:cNvSpPr txBox="1"/>
          <p:nvPr/>
        </p:nvSpPr>
        <p:spPr>
          <a:xfrm>
            <a:off x="8808466" y="4339794"/>
            <a:ext cx="876300" cy="228909"/>
          </a:xfrm>
          <a:prstGeom prst="rect">
            <a:avLst/>
          </a:prstGeom>
        </p:spPr>
        <p:txBody>
          <a:bodyPr vert="horz" wrap="square" lIns="0" tIns="13335" rIns="0" bIns="0" rtlCol="0">
            <a:spAutoFit/>
          </a:bodyPr>
          <a:lstStyle/>
          <a:p>
            <a:pPr marL="12700">
              <a:spcBef>
                <a:spcPts val="105"/>
              </a:spcBef>
            </a:pPr>
            <a:r>
              <a:rPr sz="1400" b="1" spc="-5" dirty="0">
                <a:latin typeface="Arial"/>
                <a:cs typeface="Arial"/>
              </a:rPr>
              <a:t>2018-2023</a:t>
            </a:r>
            <a:endParaRPr sz="1400">
              <a:latin typeface="Arial"/>
              <a:cs typeface="Arial"/>
            </a:endParaRPr>
          </a:p>
        </p:txBody>
      </p:sp>
      <p:sp>
        <p:nvSpPr>
          <p:cNvPr id="80" name="object 80"/>
          <p:cNvSpPr txBox="1">
            <a:spLocks noGrp="1"/>
          </p:cNvSpPr>
          <p:nvPr>
            <p:ph type="title"/>
          </p:nvPr>
        </p:nvSpPr>
        <p:spPr>
          <a:xfrm>
            <a:off x="2127605" y="374649"/>
            <a:ext cx="7912734" cy="452120"/>
          </a:xfrm>
          <a:prstGeom prst="rect">
            <a:avLst/>
          </a:prstGeom>
        </p:spPr>
        <p:txBody>
          <a:bodyPr vert="horz" wrap="square" lIns="0" tIns="12065" rIns="0" bIns="0" rtlCol="0" anchor="ctr">
            <a:spAutoFit/>
          </a:bodyPr>
          <a:lstStyle/>
          <a:p>
            <a:pPr marL="12700">
              <a:lnSpc>
                <a:spcPct val="100000"/>
              </a:lnSpc>
              <a:spcBef>
                <a:spcPts val="95"/>
              </a:spcBef>
            </a:pPr>
            <a:r>
              <a:rPr sz="2800" spc="-204" dirty="0"/>
              <a:t>West </a:t>
            </a:r>
            <a:r>
              <a:rPr sz="2800" spc="-180" dirty="0"/>
              <a:t>Virginia </a:t>
            </a:r>
            <a:r>
              <a:rPr sz="2800" spc="-204" dirty="0"/>
              <a:t>Employment </a:t>
            </a:r>
            <a:r>
              <a:rPr sz="2800" spc="-170" dirty="0"/>
              <a:t>Growth </a:t>
            </a:r>
            <a:r>
              <a:rPr sz="2800" spc="-250" dirty="0"/>
              <a:t>Forecast </a:t>
            </a:r>
            <a:r>
              <a:rPr sz="2800" spc="-229" dirty="0"/>
              <a:t>by</a:t>
            </a:r>
            <a:r>
              <a:rPr sz="2800" spc="185" dirty="0"/>
              <a:t> </a:t>
            </a:r>
            <a:r>
              <a:rPr sz="2800" spc="-229" dirty="0"/>
              <a:t>Sector</a:t>
            </a:r>
            <a:endParaRPr sz="2800"/>
          </a:p>
        </p:txBody>
      </p:sp>
      <p:sp>
        <p:nvSpPr>
          <p:cNvPr id="81" name="object 81"/>
          <p:cNvSpPr txBox="1"/>
          <p:nvPr/>
        </p:nvSpPr>
        <p:spPr>
          <a:xfrm>
            <a:off x="6709028" y="5588609"/>
            <a:ext cx="1781810" cy="386080"/>
          </a:xfrm>
          <a:prstGeom prst="rect">
            <a:avLst/>
          </a:prstGeom>
        </p:spPr>
        <p:txBody>
          <a:bodyPr vert="horz" wrap="square" lIns="0" tIns="12700" rIns="0" bIns="0" rtlCol="0">
            <a:spAutoFit/>
          </a:bodyPr>
          <a:lstStyle/>
          <a:p>
            <a:pPr marL="605155">
              <a:lnSpc>
                <a:spcPts val="1595"/>
              </a:lnSpc>
              <a:spcBef>
                <a:spcPts val="100"/>
              </a:spcBef>
              <a:tabLst>
                <a:tab pos="1510665" algn="l"/>
              </a:tabLst>
            </a:pPr>
            <a:r>
              <a:rPr sz="1400" b="1" spc="-5" dirty="0">
                <a:latin typeface="Arial"/>
                <a:cs typeface="Arial"/>
              </a:rPr>
              <a:t>0</a:t>
            </a:r>
            <a:r>
              <a:rPr sz="1400" b="1" dirty="0">
                <a:latin typeface="Arial"/>
                <a:cs typeface="Arial"/>
              </a:rPr>
              <a:t>%	</a:t>
            </a:r>
            <a:r>
              <a:rPr sz="1400" b="1" spc="-5" dirty="0">
                <a:latin typeface="Arial"/>
                <a:cs typeface="Arial"/>
              </a:rPr>
              <a:t>1%</a:t>
            </a:r>
            <a:endParaRPr sz="1400">
              <a:latin typeface="Arial"/>
              <a:cs typeface="Arial"/>
            </a:endParaRPr>
          </a:p>
          <a:p>
            <a:pPr marL="12700">
              <a:lnSpc>
                <a:spcPts val="1235"/>
              </a:lnSpc>
            </a:pPr>
            <a:r>
              <a:rPr sz="1100" b="1" spc="-85" dirty="0">
                <a:latin typeface="Arial"/>
                <a:cs typeface="Arial"/>
              </a:rPr>
              <a:t>Average </a:t>
            </a:r>
            <a:r>
              <a:rPr sz="1100" b="1" spc="-75" dirty="0">
                <a:latin typeface="Arial"/>
                <a:cs typeface="Arial"/>
              </a:rPr>
              <a:t>annual </a:t>
            </a:r>
            <a:r>
              <a:rPr sz="1100" b="1" spc="-60" dirty="0">
                <a:latin typeface="Arial"/>
                <a:cs typeface="Arial"/>
              </a:rPr>
              <a:t>growth,</a:t>
            </a:r>
            <a:r>
              <a:rPr sz="1100" b="1" spc="-80" dirty="0">
                <a:latin typeface="Arial"/>
                <a:cs typeface="Arial"/>
              </a:rPr>
              <a:t> </a:t>
            </a:r>
            <a:r>
              <a:rPr sz="1100" b="1" spc="-175" dirty="0">
                <a:latin typeface="Arial"/>
                <a:cs typeface="Arial"/>
              </a:rPr>
              <a:t>%</a:t>
            </a:r>
            <a:endParaRPr sz="1100">
              <a:latin typeface="Arial"/>
              <a:cs typeface="Arial"/>
            </a:endParaRPr>
          </a:p>
        </p:txBody>
      </p:sp>
    </p:spTree>
    <p:extLst>
      <p:ext uri="{BB962C8B-B14F-4D97-AF65-F5344CB8AC3E}">
        <p14:creationId xmlns:p14="http://schemas.microsoft.com/office/powerpoint/2010/main" val="260001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1162971"/>
            <a:ext cx="8229600" cy="5074057"/>
          </a:xfrm>
        </p:spPr>
        <p:txBody>
          <a:bodyPr>
            <a:normAutofit/>
          </a:bodyPr>
          <a:lstStyle/>
          <a:p>
            <a:pPr>
              <a:lnSpc>
                <a:spcPct val="150000"/>
              </a:lnSpc>
            </a:pPr>
            <a:endParaRPr lang="en-US" sz="2400" dirty="0"/>
          </a:p>
          <a:p>
            <a:pPr>
              <a:lnSpc>
                <a:spcPct val="150000"/>
              </a:lnSpc>
            </a:pPr>
            <a:endParaRPr lang="en-US" sz="2400" dirty="0"/>
          </a:p>
          <a:p>
            <a:pPr marL="0" indent="0">
              <a:lnSpc>
                <a:spcPct val="150000"/>
              </a:lnSpc>
              <a:buNone/>
            </a:pPr>
            <a:r>
              <a:rPr lang="en-US" sz="2400" dirty="0"/>
              <a:t>A Student Centered Journey</a:t>
            </a:r>
          </a:p>
          <a:p>
            <a:pPr marL="742950" lvl="1" indent="-285750">
              <a:lnSpc>
                <a:spcPct val="150000"/>
              </a:lnSpc>
              <a:buFont typeface="Arial" panose="020B0604020202020204" pitchFamily="34" charset="0"/>
              <a:buChar char="•"/>
            </a:pPr>
            <a:r>
              <a:rPr lang="en-US" sz="2000" dirty="0"/>
              <a:t>Meeting the Student where they are</a:t>
            </a:r>
          </a:p>
          <a:p>
            <a:pPr marL="742950" lvl="1" indent="-285750">
              <a:lnSpc>
                <a:spcPct val="150000"/>
              </a:lnSpc>
              <a:buFont typeface="Arial" panose="020B0604020202020204" pitchFamily="34" charset="0"/>
              <a:buChar char="•"/>
            </a:pPr>
            <a:r>
              <a:rPr lang="en-US" sz="2000" dirty="0"/>
              <a:t>The importance of community</a:t>
            </a:r>
          </a:p>
          <a:p>
            <a:pPr marL="742950" lvl="1" indent="-285750">
              <a:lnSpc>
                <a:spcPct val="150000"/>
              </a:lnSpc>
              <a:buFont typeface="Arial" panose="020B0604020202020204" pitchFamily="34" charset="0"/>
              <a:buChar char="•"/>
            </a:pPr>
            <a:r>
              <a:rPr lang="en-US" sz="2000" dirty="0"/>
              <a:t>Shift</a:t>
            </a:r>
          </a:p>
          <a:p>
            <a:pPr marL="742950" lvl="1" indent="-285750">
              <a:lnSpc>
                <a:spcPct val="150000"/>
              </a:lnSpc>
              <a:buFont typeface="Arial" panose="020B0604020202020204" pitchFamily="34" charset="0"/>
              <a:buChar char="•"/>
            </a:pPr>
            <a:r>
              <a:rPr lang="en-US" sz="2000" dirty="0"/>
              <a:t>Collaboration</a:t>
            </a:r>
          </a:p>
          <a:p>
            <a:pPr marL="742950" lvl="1" indent="-285750">
              <a:lnSpc>
                <a:spcPct val="150000"/>
              </a:lnSpc>
              <a:buFont typeface="Arial" panose="020B0604020202020204" pitchFamily="34" charset="0"/>
              <a:buChar char="•"/>
            </a:pPr>
            <a:endParaRPr lang="en-US" sz="2000" dirty="0"/>
          </a:p>
        </p:txBody>
      </p:sp>
      <p:sp>
        <p:nvSpPr>
          <p:cNvPr id="6" name="Title 1"/>
          <p:cNvSpPr>
            <a:spLocks noGrp="1"/>
          </p:cNvSpPr>
          <p:nvPr>
            <p:ph type="title"/>
          </p:nvPr>
        </p:nvSpPr>
        <p:spPr>
          <a:xfrm>
            <a:off x="445476" y="194809"/>
            <a:ext cx="9390185" cy="1143000"/>
          </a:xfrm>
        </p:spPr>
        <p:txBody>
          <a:bodyPr>
            <a:noAutofit/>
          </a:bodyPr>
          <a:lstStyle/>
          <a:p>
            <a:r>
              <a:rPr lang="en-US" sz="4400" b="1" i="1" dirty="0">
                <a:solidFill>
                  <a:schemeClr val="bg1"/>
                </a:solidFill>
                <a:latin typeface="Arial Black" charset="0"/>
                <a:ea typeface="Arial Black" charset="0"/>
                <a:cs typeface="Arial Black" charset="0"/>
              </a:rPr>
              <a:t>Integrated Pathways</a:t>
            </a:r>
            <a:endParaRPr lang="en-US" sz="3000" b="1" i="1" dirty="0">
              <a:solidFill>
                <a:schemeClr val="bg1"/>
              </a:solidFill>
              <a:latin typeface="Arial Black" charset="0"/>
              <a:ea typeface="Arial Black" charset="0"/>
              <a:cs typeface="Arial Black" charset="0"/>
            </a:endParaRPr>
          </a:p>
        </p:txBody>
      </p:sp>
    </p:spTree>
    <p:extLst>
      <p:ext uri="{BB962C8B-B14F-4D97-AF65-F5344CB8AC3E}">
        <p14:creationId xmlns:p14="http://schemas.microsoft.com/office/powerpoint/2010/main" val="340826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39" y="197461"/>
            <a:ext cx="9483969" cy="1143000"/>
          </a:xfrm>
        </p:spPr>
        <p:txBody>
          <a:bodyPr>
            <a:noAutofit/>
          </a:bodyPr>
          <a:lstStyle/>
          <a:p>
            <a:r>
              <a:rPr lang="en-US" sz="4400" dirty="0">
                <a:solidFill>
                  <a:schemeClr val="bg1"/>
                </a:solidFill>
                <a:latin typeface="Arial Black" charset="0"/>
                <a:ea typeface="Arial Black" charset="0"/>
                <a:cs typeface="Arial Black" charset="0"/>
              </a:rPr>
              <a:t>Simulated Workplace</a:t>
            </a:r>
          </a:p>
        </p:txBody>
      </p:sp>
      <p:sp>
        <p:nvSpPr>
          <p:cNvPr id="6" name="Slide Number Placeholder 5"/>
          <p:cNvSpPr>
            <a:spLocks noGrp="1"/>
          </p:cNvSpPr>
          <p:nvPr>
            <p:ph type="sldNum" sz="quarter" idx="12"/>
          </p:nvPr>
        </p:nvSpPr>
        <p:spPr/>
        <p:txBody>
          <a:bodyPr/>
          <a:lstStyle/>
          <a:p>
            <a:fld id="{C2C681F5-E8D1-614A-A04E-79934FE6D03E}" type="slidenum">
              <a:rPr lang="en-US" smtClean="0"/>
              <a:t>14</a:t>
            </a:fld>
            <a:endParaRPr lang="en-US" dirty="0"/>
          </a:p>
        </p:txBody>
      </p:sp>
      <p:sp>
        <p:nvSpPr>
          <p:cNvPr id="4" name="Rectangle 3"/>
          <p:cNvSpPr/>
          <p:nvPr/>
        </p:nvSpPr>
        <p:spPr>
          <a:xfrm>
            <a:off x="301248" y="1984474"/>
            <a:ext cx="4243043" cy="1754326"/>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Simulated Workplace program creates high-quality business and industry learning environments that empowers nearly 24,000 students to take ownership of their education and future career success. </a:t>
            </a:r>
          </a:p>
        </p:txBody>
      </p:sp>
      <p:pic>
        <p:nvPicPr>
          <p:cNvPr id="8" name="Picture 7"/>
          <p:cNvPicPr>
            <a:picLocks noChangeAspect="1"/>
          </p:cNvPicPr>
          <p:nvPr/>
        </p:nvPicPr>
        <p:blipFill>
          <a:blip r:embed="rId2"/>
          <a:stretch>
            <a:fillRect/>
          </a:stretch>
        </p:blipFill>
        <p:spPr>
          <a:xfrm>
            <a:off x="9039019" y="1675492"/>
            <a:ext cx="2887033" cy="3755490"/>
          </a:xfrm>
          <a:prstGeom prst="rect">
            <a:avLst/>
          </a:prstGeom>
        </p:spPr>
      </p:pic>
      <p:pic>
        <p:nvPicPr>
          <p:cNvPr id="9" name="Picture 8"/>
          <p:cNvPicPr>
            <a:picLocks noChangeAspect="1"/>
          </p:cNvPicPr>
          <p:nvPr/>
        </p:nvPicPr>
        <p:blipFill>
          <a:blip r:embed="rId3"/>
          <a:stretch>
            <a:fillRect/>
          </a:stretch>
        </p:blipFill>
        <p:spPr>
          <a:xfrm>
            <a:off x="5467325" y="1675492"/>
            <a:ext cx="3476432" cy="1955493"/>
          </a:xfrm>
          <a:prstGeom prst="rect">
            <a:avLst/>
          </a:prstGeom>
        </p:spPr>
      </p:pic>
      <p:pic>
        <p:nvPicPr>
          <p:cNvPr id="10" name="Picture 9"/>
          <p:cNvPicPr>
            <a:picLocks noChangeAspect="1"/>
          </p:cNvPicPr>
          <p:nvPr/>
        </p:nvPicPr>
        <p:blipFill>
          <a:blip r:embed="rId4"/>
          <a:stretch>
            <a:fillRect/>
          </a:stretch>
        </p:blipFill>
        <p:spPr>
          <a:xfrm>
            <a:off x="301248" y="5430982"/>
            <a:ext cx="1394226" cy="90458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358" y="3772078"/>
            <a:ext cx="3387400" cy="225826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590" y="3901362"/>
            <a:ext cx="3193473" cy="2128982"/>
          </a:xfrm>
          <a:prstGeom prst="rect">
            <a:avLst/>
          </a:prstGeom>
        </p:spPr>
      </p:pic>
    </p:spTree>
    <p:extLst>
      <p:ext uri="{BB962C8B-B14F-4D97-AF65-F5344CB8AC3E}">
        <p14:creationId xmlns:p14="http://schemas.microsoft.com/office/powerpoint/2010/main" val="184285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1162971"/>
            <a:ext cx="8229600" cy="5074057"/>
          </a:xfrm>
        </p:spPr>
        <p:txBody>
          <a:bodyPr>
            <a:normAutofit/>
          </a:bodyPr>
          <a:lstStyle/>
          <a:p>
            <a:pPr>
              <a:lnSpc>
                <a:spcPct val="150000"/>
              </a:lnSpc>
            </a:pPr>
            <a:endParaRPr lang="en-US" sz="2400" dirty="0"/>
          </a:p>
          <a:p>
            <a:pPr>
              <a:lnSpc>
                <a:spcPct val="150000"/>
              </a:lnSpc>
            </a:pPr>
            <a:endParaRPr lang="en-US" sz="2400" dirty="0"/>
          </a:p>
          <a:p>
            <a:pPr marL="0" indent="0" algn="ctr">
              <a:lnSpc>
                <a:spcPct val="150000"/>
              </a:lnSpc>
              <a:buNone/>
            </a:pPr>
            <a:r>
              <a:rPr lang="en-US" sz="2400" dirty="0"/>
              <a:t>Questions?</a:t>
            </a:r>
          </a:p>
        </p:txBody>
      </p:sp>
      <p:sp>
        <p:nvSpPr>
          <p:cNvPr id="6" name="Title 1"/>
          <p:cNvSpPr>
            <a:spLocks noGrp="1"/>
          </p:cNvSpPr>
          <p:nvPr>
            <p:ph type="title"/>
          </p:nvPr>
        </p:nvSpPr>
        <p:spPr>
          <a:xfrm>
            <a:off x="445476" y="194809"/>
            <a:ext cx="9390185" cy="1143000"/>
          </a:xfrm>
        </p:spPr>
        <p:txBody>
          <a:bodyPr>
            <a:noAutofit/>
          </a:bodyPr>
          <a:lstStyle/>
          <a:p>
            <a:r>
              <a:rPr lang="en-US" sz="4400" b="1" i="1">
                <a:solidFill>
                  <a:schemeClr val="bg1"/>
                </a:solidFill>
                <a:latin typeface="Arial Black" charset="0"/>
                <a:ea typeface="Arial Black" charset="0"/>
                <a:cs typeface="Arial Black" charset="0"/>
              </a:rPr>
              <a:t>Thank you!</a:t>
            </a:r>
            <a:endParaRPr lang="en-US" sz="3000" b="1" i="1" dirty="0">
              <a:solidFill>
                <a:schemeClr val="bg1"/>
              </a:solidFill>
              <a:latin typeface="Arial Black" charset="0"/>
              <a:ea typeface="Arial Black" charset="0"/>
              <a:cs typeface="Arial Black" charset="0"/>
            </a:endParaRPr>
          </a:p>
        </p:txBody>
      </p:sp>
    </p:spTree>
    <p:extLst>
      <p:ext uri="{BB962C8B-B14F-4D97-AF65-F5344CB8AC3E}">
        <p14:creationId xmlns:p14="http://schemas.microsoft.com/office/powerpoint/2010/main" val="335644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981200" y="1162971"/>
            <a:ext cx="8229600" cy="5074057"/>
          </a:xfrm>
        </p:spPr>
        <p:txBody>
          <a:bodyPr>
            <a:normAutofit/>
          </a:bodyPr>
          <a:lstStyle/>
          <a:p>
            <a:pPr>
              <a:lnSpc>
                <a:spcPct val="150000"/>
              </a:lnSpc>
            </a:pPr>
            <a:endParaRPr lang="en-US" sz="2400" dirty="0"/>
          </a:p>
          <a:p>
            <a:pPr>
              <a:lnSpc>
                <a:spcPct val="150000"/>
              </a:lnSpc>
            </a:pPr>
            <a:endParaRPr lang="en-US" sz="2400" dirty="0"/>
          </a:p>
          <a:p>
            <a:pPr marL="0" indent="0">
              <a:lnSpc>
                <a:spcPct val="150000"/>
              </a:lnSpc>
              <a:buNone/>
            </a:pPr>
            <a:r>
              <a:rPr lang="en-US" sz="2400" dirty="0"/>
              <a:t>Frank Vitale</a:t>
            </a:r>
          </a:p>
          <a:p>
            <a:pPr marL="742950" lvl="1" indent="-285750">
              <a:lnSpc>
                <a:spcPct val="150000"/>
              </a:lnSpc>
              <a:buFont typeface="Arial" panose="020B0604020202020204" pitchFamily="34" charset="0"/>
              <a:buChar char="•"/>
            </a:pPr>
            <a:r>
              <a:rPr lang="en-US" sz="2000" dirty="0"/>
              <a:t>Member of West Virginia State Board of Education</a:t>
            </a:r>
          </a:p>
          <a:p>
            <a:pPr marL="742950" lvl="1" indent="-285750">
              <a:lnSpc>
                <a:spcPct val="150000"/>
              </a:lnSpc>
              <a:buFont typeface="Arial" panose="020B0604020202020204" pitchFamily="34" charset="0"/>
              <a:buChar char="•"/>
            </a:pPr>
            <a:r>
              <a:rPr lang="en-US" sz="2000" dirty="0"/>
              <a:t>President/CEO of Forge Business Solutions</a:t>
            </a:r>
          </a:p>
        </p:txBody>
      </p:sp>
      <p:sp>
        <p:nvSpPr>
          <p:cNvPr id="6" name="Title 1"/>
          <p:cNvSpPr>
            <a:spLocks noGrp="1"/>
          </p:cNvSpPr>
          <p:nvPr>
            <p:ph type="title"/>
          </p:nvPr>
        </p:nvSpPr>
        <p:spPr>
          <a:xfrm>
            <a:off x="445476" y="194809"/>
            <a:ext cx="9390185" cy="1143000"/>
          </a:xfrm>
        </p:spPr>
        <p:txBody>
          <a:bodyPr>
            <a:noAutofit/>
          </a:bodyPr>
          <a:lstStyle/>
          <a:p>
            <a:r>
              <a:rPr lang="en-US" sz="4400" b="1" dirty="0">
                <a:solidFill>
                  <a:schemeClr val="bg1"/>
                </a:solidFill>
                <a:latin typeface="Arial Black" charset="0"/>
                <a:ea typeface="Arial Black" charset="0"/>
                <a:cs typeface="Arial Black" charset="0"/>
              </a:rPr>
              <a:t>Introduction</a:t>
            </a:r>
            <a:endParaRPr lang="en-US" sz="3000" b="1" i="1" dirty="0">
              <a:solidFill>
                <a:schemeClr val="bg1"/>
              </a:solidFill>
              <a:latin typeface="Arial Black" charset="0"/>
              <a:ea typeface="Arial Black" charset="0"/>
              <a:cs typeface="Arial Black" charset="0"/>
            </a:endParaRPr>
          </a:p>
        </p:txBody>
      </p:sp>
    </p:spTree>
    <p:extLst>
      <p:ext uri="{BB962C8B-B14F-4D97-AF65-F5344CB8AC3E}">
        <p14:creationId xmlns:p14="http://schemas.microsoft.com/office/powerpoint/2010/main" val="6011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4809"/>
            <a:ext cx="9390185" cy="1143000"/>
          </a:xfrm>
        </p:spPr>
        <p:txBody>
          <a:bodyPr>
            <a:noAutofit/>
          </a:bodyPr>
          <a:lstStyle/>
          <a:p>
            <a:r>
              <a:rPr lang="en-US" sz="4400" b="1" dirty="0">
                <a:solidFill>
                  <a:schemeClr val="bg1"/>
                </a:solidFill>
                <a:latin typeface="Arial Black" charset="0"/>
                <a:ea typeface="Arial Black" charset="0"/>
                <a:cs typeface="Arial Black" charset="0"/>
              </a:rPr>
              <a:t>State Board of Education</a:t>
            </a:r>
            <a:endParaRPr lang="en-US" sz="3000" b="1" i="1" dirty="0">
              <a:solidFill>
                <a:schemeClr val="bg1"/>
              </a:solidFill>
              <a:latin typeface="Arial Black" charset="0"/>
              <a:ea typeface="Arial Black" charset="0"/>
              <a:cs typeface="Arial Black" charset="0"/>
            </a:endParaRPr>
          </a:p>
        </p:txBody>
      </p:sp>
      <p:sp>
        <p:nvSpPr>
          <p:cNvPr id="6" name="Slide Number Placeholder 5"/>
          <p:cNvSpPr>
            <a:spLocks noGrp="1"/>
          </p:cNvSpPr>
          <p:nvPr>
            <p:ph type="sldNum" sz="quarter" idx="12"/>
          </p:nvPr>
        </p:nvSpPr>
        <p:spPr/>
        <p:txBody>
          <a:bodyPr/>
          <a:lstStyle/>
          <a:p>
            <a:fld id="{C2C681F5-E8D1-614A-A04E-79934FE6D03E}" type="slidenum">
              <a:rPr lang="en-US" smtClean="0"/>
              <a:t>3</a:t>
            </a:fld>
            <a:endParaRPr lang="en-US" dirty="0"/>
          </a:p>
        </p:txBody>
      </p:sp>
      <p:pic>
        <p:nvPicPr>
          <p:cNvPr id="1026" name="Picture 2" descr="Image may contain: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48" y="1495177"/>
            <a:ext cx="3747833" cy="2504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10 people, people smiling, people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47" y="4034173"/>
            <a:ext cx="3747833" cy="250474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4239490" y="1955556"/>
            <a:ext cx="7338513" cy="3484662"/>
          </a:xfrm>
        </p:spPr>
        <p:txBody>
          <a:bodyPr>
            <a:normAutofit/>
          </a:bodyPr>
          <a:lstStyle/>
          <a:p>
            <a:pPr marL="0" indent="0">
              <a:lnSpc>
                <a:spcPct val="100000"/>
              </a:lnSpc>
              <a:buNone/>
            </a:pPr>
            <a:r>
              <a:rPr lang="en-US" sz="2400" i="1" dirty="0">
                <a:latin typeface="Arial" charset="0"/>
                <a:ea typeface="Arial" charset="0"/>
                <a:cs typeface="Arial" charset="0"/>
              </a:rPr>
              <a:t>MISSION</a:t>
            </a:r>
          </a:p>
          <a:p>
            <a:pPr marL="0" indent="0">
              <a:lnSpc>
                <a:spcPct val="100000"/>
              </a:lnSpc>
              <a:buNone/>
            </a:pPr>
            <a:r>
              <a:rPr lang="en-US" sz="2400" dirty="0">
                <a:latin typeface="Arial" charset="0"/>
                <a:ea typeface="Arial" charset="0"/>
                <a:cs typeface="Arial" charset="0"/>
              </a:rPr>
              <a:t>The West Virginia Board of Education and State Superintendent of Schools work in concert to establish policies and procedures to assure implementation of West Virginia’s Public Education goals and to ensure the general supervision, oversight and monitoring of a thorough, efficient and effective system of free public schools.</a:t>
            </a:r>
            <a:endParaRPr lang="en-US" sz="2400" i="1" dirty="0">
              <a:latin typeface="Arial" charset="0"/>
              <a:ea typeface="Arial" charset="0"/>
              <a:cs typeface="Arial" charset="0"/>
            </a:endParaRPr>
          </a:p>
        </p:txBody>
      </p:sp>
    </p:spTree>
    <p:extLst>
      <p:ext uri="{BB962C8B-B14F-4D97-AF65-F5344CB8AC3E}">
        <p14:creationId xmlns:p14="http://schemas.microsoft.com/office/powerpoint/2010/main" val="292841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4809"/>
            <a:ext cx="9390185" cy="1143000"/>
          </a:xfrm>
        </p:spPr>
        <p:txBody>
          <a:bodyPr>
            <a:noAutofit/>
          </a:bodyPr>
          <a:lstStyle/>
          <a:p>
            <a:r>
              <a:rPr lang="en-US" sz="4400" b="1" dirty="0">
                <a:solidFill>
                  <a:schemeClr val="bg1"/>
                </a:solidFill>
                <a:latin typeface="Arial Black" charset="0"/>
                <a:ea typeface="Arial Black" charset="0"/>
                <a:cs typeface="Arial Black" charset="0"/>
              </a:rPr>
              <a:t>State Board of Education</a:t>
            </a:r>
            <a:endParaRPr lang="en-US" sz="3000" b="1" i="1" dirty="0">
              <a:solidFill>
                <a:schemeClr val="bg1"/>
              </a:solidFill>
              <a:latin typeface="Arial Black" charset="0"/>
              <a:ea typeface="Arial Black" charset="0"/>
              <a:cs typeface="Arial Black" charset="0"/>
            </a:endParaRPr>
          </a:p>
        </p:txBody>
      </p:sp>
      <p:sp>
        <p:nvSpPr>
          <p:cNvPr id="6" name="Slide Number Placeholder 5"/>
          <p:cNvSpPr>
            <a:spLocks noGrp="1"/>
          </p:cNvSpPr>
          <p:nvPr>
            <p:ph type="sldNum" sz="quarter" idx="12"/>
          </p:nvPr>
        </p:nvSpPr>
        <p:spPr/>
        <p:txBody>
          <a:bodyPr/>
          <a:lstStyle/>
          <a:p>
            <a:fld id="{C2C681F5-E8D1-614A-A04E-79934FE6D03E}" type="slidenum">
              <a:rPr lang="en-US" smtClean="0"/>
              <a:t>4</a:t>
            </a:fld>
            <a:endParaRPr lang="en-US" dirty="0"/>
          </a:p>
        </p:txBody>
      </p:sp>
      <p:sp>
        <p:nvSpPr>
          <p:cNvPr id="12" name="Content Placeholder 2"/>
          <p:cNvSpPr>
            <a:spLocks noGrp="1"/>
          </p:cNvSpPr>
          <p:nvPr>
            <p:ph idx="1"/>
          </p:nvPr>
        </p:nvSpPr>
        <p:spPr>
          <a:xfrm>
            <a:off x="4488872" y="1955556"/>
            <a:ext cx="7338513" cy="3484662"/>
          </a:xfrm>
        </p:spPr>
        <p:txBody>
          <a:bodyPr>
            <a:normAutofit fontScale="92500" lnSpcReduction="10000"/>
          </a:bodyPr>
          <a:lstStyle/>
          <a:p>
            <a:pPr marL="0" indent="0">
              <a:lnSpc>
                <a:spcPct val="100000"/>
              </a:lnSpc>
              <a:buNone/>
            </a:pPr>
            <a:r>
              <a:rPr lang="en-US" sz="2400" i="1" dirty="0">
                <a:latin typeface="Arial" charset="0"/>
                <a:ea typeface="Arial" charset="0"/>
                <a:cs typeface="Arial" charset="0"/>
              </a:rPr>
              <a:t>PURPOSE </a:t>
            </a:r>
          </a:p>
          <a:p>
            <a:pPr marL="0" indent="0">
              <a:lnSpc>
                <a:spcPct val="100000"/>
              </a:lnSpc>
              <a:buNone/>
            </a:pPr>
            <a:r>
              <a:rPr lang="en-US" sz="2400" dirty="0">
                <a:latin typeface="Arial" charset="0"/>
                <a:ea typeface="Arial" charset="0"/>
                <a:cs typeface="Arial" charset="0"/>
              </a:rPr>
              <a:t>Nurturing and inspiring West Virginia’s children to embrace their potential and make a difference in the world.</a:t>
            </a:r>
          </a:p>
          <a:p>
            <a:pPr marL="0" indent="0">
              <a:lnSpc>
                <a:spcPct val="100000"/>
              </a:lnSpc>
              <a:buNone/>
            </a:pPr>
            <a:endParaRPr lang="en-US" sz="2400" i="1" dirty="0">
              <a:latin typeface="Arial" charset="0"/>
              <a:ea typeface="Arial" charset="0"/>
              <a:cs typeface="Arial" charset="0"/>
            </a:endParaRPr>
          </a:p>
          <a:p>
            <a:pPr marL="0" indent="0">
              <a:lnSpc>
                <a:spcPct val="100000"/>
              </a:lnSpc>
              <a:buNone/>
            </a:pPr>
            <a:r>
              <a:rPr lang="en-US" sz="2400" i="1" dirty="0">
                <a:latin typeface="Arial" charset="0"/>
                <a:ea typeface="Arial" charset="0"/>
                <a:cs typeface="Arial" charset="0"/>
              </a:rPr>
              <a:t>VISION</a:t>
            </a:r>
          </a:p>
          <a:p>
            <a:pPr marL="0" indent="0">
              <a:lnSpc>
                <a:spcPct val="100000"/>
              </a:lnSpc>
              <a:buNone/>
            </a:pPr>
            <a:r>
              <a:rPr lang="en-US" sz="2400" dirty="0">
                <a:latin typeface="Arial" charset="0"/>
                <a:ea typeface="Arial" charset="0"/>
                <a:cs typeface="Arial" charset="0"/>
              </a:rPr>
              <a:t>Prepare and empower all students to pursue knowledge for life, contribute to their community as responsible citizens, and succeed in the workforce.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82" y="2539999"/>
            <a:ext cx="3692237" cy="2461491"/>
          </a:xfrm>
          <a:prstGeom prst="rect">
            <a:avLst/>
          </a:prstGeom>
        </p:spPr>
      </p:pic>
    </p:spTree>
    <p:extLst>
      <p:ext uri="{BB962C8B-B14F-4D97-AF65-F5344CB8AC3E}">
        <p14:creationId xmlns:p14="http://schemas.microsoft.com/office/powerpoint/2010/main" val="103478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897373" y="279604"/>
            <a:ext cx="2321560" cy="391795"/>
          </a:xfrm>
          <a:prstGeom prst="rect">
            <a:avLst/>
          </a:prstGeom>
        </p:spPr>
        <p:txBody>
          <a:bodyPr vert="horz" wrap="square" lIns="0" tIns="12700" rIns="0" bIns="0" rtlCol="0" anchor="ctr">
            <a:spAutoFit/>
          </a:bodyPr>
          <a:lstStyle/>
          <a:p>
            <a:pPr marL="12700">
              <a:lnSpc>
                <a:spcPct val="100000"/>
              </a:lnSpc>
              <a:spcBef>
                <a:spcPts val="100"/>
              </a:spcBef>
            </a:pPr>
            <a:r>
              <a:rPr sz="2400" spc="-180" dirty="0"/>
              <a:t>Total</a:t>
            </a:r>
            <a:r>
              <a:rPr sz="2400" spc="-185" dirty="0"/>
              <a:t> </a:t>
            </a:r>
            <a:r>
              <a:rPr sz="2400" spc="-175" dirty="0"/>
              <a:t>Employment</a:t>
            </a:r>
            <a:endParaRPr sz="2400"/>
          </a:p>
        </p:txBody>
      </p:sp>
      <p:sp>
        <p:nvSpPr>
          <p:cNvPr id="4" name="object 4"/>
          <p:cNvSpPr/>
          <p:nvPr/>
        </p:nvSpPr>
        <p:spPr>
          <a:xfrm>
            <a:off x="2112263" y="932688"/>
            <a:ext cx="7901940" cy="4577080"/>
          </a:xfrm>
          <a:custGeom>
            <a:avLst/>
            <a:gdLst/>
            <a:ahLst/>
            <a:cxnLst/>
            <a:rect l="l" t="t" r="r" b="b"/>
            <a:pathLst>
              <a:path w="7901940" h="4577080">
                <a:moveTo>
                  <a:pt x="0" y="4576572"/>
                </a:moveTo>
                <a:lnTo>
                  <a:pt x="7901940" y="4576572"/>
                </a:lnTo>
                <a:lnTo>
                  <a:pt x="7901940" y="0"/>
                </a:lnTo>
                <a:lnTo>
                  <a:pt x="0" y="0"/>
                </a:lnTo>
                <a:lnTo>
                  <a:pt x="0" y="4576572"/>
                </a:lnTo>
                <a:close/>
              </a:path>
            </a:pathLst>
          </a:custGeom>
          <a:ln w="15240">
            <a:solidFill>
              <a:srgbClr val="000000"/>
            </a:solidFill>
          </a:ln>
        </p:spPr>
        <p:txBody>
          <a:bodyPr wrap="square" lIns="0" tIns="0" rIns="0" bIns="0" rtlCol="0"/>
          <a:lstStyle/>
          <a:p>
            <a:endParaRPr/>
          </a:p>
        </p:txBody>
      </p:sp>
      <p:sp>
        <p:nvSpPr>
          <p:cNvPr id="5" name="object 5"/>
          <p:cNvSpPr/>
          <p:nvPr/>
        </p:nvSpPr>
        <p:spPr>
          <a:xfrm>
            <a:off x="4533900" y="932688"/>
            <a:ext cx="891540" cy="4577080"/>
          </a:xfrm>
          <a:custGeom>
            <a:avLst/>
            <a:gdLst/>
            <a:ahLst/>
            <a:cxnLst/>
            <a:rect l="l" t="t" r="r" b="b"/>
            <a:pathLst>
              <a:path w="891539" h="4577080">
                <a:moveTo>
                  <a:pt x="0" y="4576571"/>
                </a:moveTo>
                <a:lnTo>
                  <a:pt x="891539" y="4576571"/>
                </a:lnTo>
                <a:lnTo>
                  <a:pt x="891539" y="0"/>
                </a:lnTo>
                <a:lnTo>
                  <a:pt x="0" y="0"/>
                </a:lnTo>
                <a:lnTo>
                  <a:pt x="0" y="4576571"/>
                </a:lnTo>
                <a:close/>
              </a:path>
            </a:pathLst>
          </a:custGeom>
          <a:solidFill>
            <a:srgbClr val="BEBEBE">
              <a:alpha val="39999"/>
            </a:srgbClr>
          </a:solidFill>
        </p:spPr>
        <p:txBody>
          <a:bodyPr wrap="square" lIns="0" tIns="0" rIns="0" bIns="0" rtlCol="0"/>
          <a:lstStyle/>
          <a:p>
            <a:endParaRPr/>
          </a:p>
        </p:txBody>
      </p:sp>
      <p:sp>
        <p:nvSpPr>
          <p:cNvPr id="6" name="object 6"/>
          <p:cNvSpPr/>
          <p:nvPr/>
        </p:nvSpPr>
        <p:spPr>
          <a:xfrm>
            <a:off x="10014204" y="932688"/>
            <a:ext cx="0" cy="4577080"/>
          </a:xfrm>
          <a:custGeom>
            <a:avLst/>
            <a:gdLst/>
            <a:ahLst/>
            <a:cxnLst/>
            <a:rect l="l" t="t" r="r" b="b"/>
            <a:pathLst>
              <a:path h="4577080">
                <a:moveTo>
                  <a:pt x="0" y="4576572"/>
                </a:moveTo>
                <a:lnTo>
                  <a:pt x="0" y="0"/>
                </a:lnTo>
              </a:path>
            </a:pathLst>
          </a:custGeom>
          <a:ln w="9144">
            <a:solidFill>
              <a:srgbClr val="000000"/>
            </a:solidFill>
          </a:ln>
        </p:spPr>
        <p:txBody>
          <a:bodyPr wrap="square" lIns="0" tIns="0" rIns="0" bIns="0" rtlCol="0"/>
          <a:lstStyle/>
          <a:p>
            <a:endParaRPr/>
          </a:p>
        </p:txBody>
      </p:sp>
      <p:sp>
        <p:nvSpPr>
          <p:cNvPr id="7" name="object 7"/>
          <p:cNvSpPr/>
          <p:nvPr/>
        </p:nvSpPr>
        <p:spPr>
          <a:xfrm>
            <a:off x="10014205" y="5509259"/>
            <a:ext cx="48895" cy="0"/>
          </a:xfrm>
          <a:custGeom>
            <a:avLst/>
            <a:gdLst/>
            <a:ahLst/>
            <a:cxnLst/>
            <a:rect l="l" t="t" r="r" b="b"/>
            <a:pathLst>
              <a:path w="48895">
                <a:moveTo>
                  <a:pt x="0" y="0"/>
                </a:moveTo>
                <a:lnTo>
                  <a:pt x="48768" y="0"/>
                </a:lnTo>
              </a:path>
            </a:pathLst>
          </a:custGeom>
          <a:ln w="9144">
            <a:solidFill>
              <a:srgbClr val="000000"/>
            </a:solidFill>
          </a:ln>
        </p:spPr>
        <p:txBody>
          <a:bodyPr wrap="square" lIns="0" tIns="0" rIns="0" bIns="0" rtlCol="0"/>
          <a:lstStyle/>
          <a:p>
            <a:endParaRPr/>
          </a:p>
        </p:txBody>
      </p:sp>
      <p:sp>
        <p:nvSpPr>
          <p:cNvPr id="8" name="object 8"/>
          <p:cNvSpPr/>
          <p:nvPr/>
        </p:nvSpPr>
        <p:spPr>
          <a:xfrm>
            <a:off x="10014205" y="4593335"/>
            <a:ext cx="48895" cy="0"/>
          </a:xfrm>
          <a:custGeom>
            <a:avLst/>
            <a:gdLst/>
            <a:ahLst/>
            <a:cxnLst/>
            <a:rect l="l" t="t" r="r" b="b"/>
            <a:pathLst>
              <a:path w="48895">
                <a:moveTo>
                  <a:pt x="0" y="0"/>
                </a:moveTo>
                <a:lnTo>
                  <a:pt x="48768" y="0"/>
                </a:lnTo>
              </a:path>
            </a:pathLst>
          </a:custGeom>
          <a:ln w="9144">
            <a:solidFill>
              <a:srgbClr val="000000"/>
            </a:solidFill>
          </a:ln>
        </p:spPr>
        <p:txBody>
          <a:bodyPr wrap="square" lIns="0" tIns="0" rIns="0" bIns="0" rtlCol="0"/>
          <a:lstStyle/>
          <a:p>
            <a:endParaRPr/>
          </a:p>
        </p:txBody>
      </p:sp>
      <p:sp>
        <p:nvSpPr>
          <p:cNvPr id="9" name="object 9"/>
          <p:cNvSpPr/>
          <p:nvPr/>
        </p:nvSpPr>
        <p:spPr>
          <a:xfrm>
            <a:off x="10014205" y="3678935"/>
            <a:ext cx="48895" cy="0"/>
          </a:xfrm>
          <a:custGeom>
            <a:avLst/>
            <a:gdLst/>
            <a:ahLst/>
            <a:cxnLst/>
            <a:rect l="l" t="t" r="r" b="b"/>
            <a:pathLst>
              <a:path w="48895">
                <a:moveTo>
                  <a:pt x="0" y="0"/>
                </a:moveTo>
                <a:lnTo>
                  <a:pt x="48768" y="0"/>
                </a:lnTo>
              </a:path>
            </a:pathLst>
          </a:custGeom>
          <a:ln w="9144">
            <a:solidFill>
              <a:srgbClr val="000000"/>
            </a:solidFill>
          </a:ln>
        </p:spPr>
        <p:txBody>
          <a:bodyPr wrap="square" lIns="0" tIns="0" rIns="0" bIns="0" rtlCol="0"/>
          <a:lstStyle/>
          <a:p>
            <a:endParaRPr/>
          </a:p>
        </p:txBody>
      </p:sp>
      <p:sp>
        <p:nvSpPr>
          <p:cNvPr id="10" name="object 10"/>
          <p:cNvSpPr/>
          <p:nvPr/>
        </p:nvSpPr>
        <p:spPr>
          <a:xfrm>
            <a:off x="10014205" y="2763011"/>
            <a:ext cx="48895" cy="0"/>
          </a:xfrm>
          <a:custGeom>
            <a:avLst/>
            <a:gdLst/>
            <a:ahLst/>
            <a:cxnLst/>
            <a:rect l="l" t="t" r="r" b="b"/>
            <a:pathLst>
              <a:path w="48895">
                <a:moveTo>
                  <a:pt x="0" y="0"/>
                </a:moveTo>
                <a:lnTo>
                  <a:pt x="48768" y="0"/>
                </a:lnTo>
              </a:path>
            </a:pathLst>
          </a:custGeom>
          <a:ln w="9144">
            <a:solidFill>
              <a:srgbClr val="000000"/>
            </a:solidFill>
          </a:ln>
        </p:spPr>
        <p:txBody>
          <a:bodyPr wrap="square" lIns="0" tIns="0" rIns="0" bIns="0" rtlCol="0"/>
          <a:lstStyle/>
          <a:p>
            <a:endParaRPr/>
          </a:p>
        </p:txBody>
      </p:sp>
      <p:sp>
        <p:nvSpPr>
          <p:cNvPr id="11" name="object 11"/>
          <p:cNvSpPr/>
          <p:nvPr/>
        </p:nvSpPr>
        <p:spPr>
          <a:xfrm>
            <a:off x="10014205" y="1848611"/>
            <a:ext cx="48895" cy="0"/>
          </a:xfrm>
          <a:custGeom>
            <a:avLst/>
            <a:gdLst/>
            <a:ahLst/>
            <a:cxnLst/>
            <a:rect l="l" t="t" r="r" b="b"/>
            <a:pathLst>
              <a:path w="48895">
                <a:moveTo>
                  <a:pt x="0" y="0"/>
                </a:moveTo>
                <a:lnTo>
                  <a:pt x="48768" y="0"/>
                </a:lnTo>
              </a:path>
            </a:pathLst>
          </a:custGeom>
          <a:ln w="9144">
            <a:solidFill>
              <a:srgbClr val="000000"/>
            </a:solidFill>
          </a:ln>
        </p:spPr>
        <p:txBody>
          <a:bodyPr wrap="square" lIns="0" tIns="0" rIns="0" bIns="0" rtlCol="0"/>
          <a:lstStyle/>
          <a:p>
            <a:endParaRPr/>
          </a:p>
        </p:txBody>
      </p:sp>
      <p:sp>
        <p:nvSpPr>
          <p:cNvPr id="12" name="object 12"/>
          <p:cNvSpPr/>
          <p:nvPr/>
        </p:nvSpPr>
        <p:spPr>
          <a:xfrm>
            <a:off x="10014205" y="932688"/>
            <a:ext cx="48895" cy="0"/>
          </a:xfrm>
          <a:custGeom>
            <a:avLst/>
            <a:gdLst/>
            <a:ahLst/>
            <a:cxnLst/>
            <a:rect l="l" t="t" r="r" b="b"/>
            <a:pathLst>
              <a:path w="48895">
                <a:moveTo>
                  <a:pt x="0" y="0"/>
                </a:moveTo>
                <a:lnTo>
                  <a:pt x="48768" y="0"/>
                </a:lnTo>
              </a:path>
            </a:pathLst>
          </a:custGeom>
          <a:ln w="9144">
            <a:solidFill>
              <a:srgbClr val="000000"/>
            </a:solidFill>
          </a:ln>
        </p:spPr>
        <p:txBody>
          <a:bodyPr wrap="square" lIns="0" tIns="0" rIns="0" bIns="0" rtlCol="0"/>
          <a:lstStyle/>
          <a:p>
            <a:endParaRPr/>
          </a:p>
        </p:txBody>
      </p:sp>
      <p:sp>
        <p:nvSpPr>
          <p:cNvPr id="13" name="object 13"/>
          <p:cNvSpPr/>
          <p:nvPr/>
        </p:nvSpPr>
        <p:spPr>
          <a:xfrm>
            <a:off x="2112263" y="932688"/>
            <a:ext cx="0" cy="4577080"/>
          </a:xfrm>
          <a:custGeom>
            <a:avLst/>
            <a:gdLst/>
            <a:ahLst/>
            <a:cxnLst/>
            <a:rect l="l" t="t" r="r" b="b"/>
            <a:pathLst>
              <a:path h="4577080">
                <a:moveTo>
                  <a:pt x="0" y="4576572"/>
                </a:moveTo>
                <a:lnTo>
                  <a:pt x="0" y="0"/>
                </a:lnTo>
              </a:path>
            </a:pathLst>
          </a:custGeom>
          <a:ln w="15240">
            <a:solidFill>
              <a:srgbClr val="000000"/>
            </a:solidFill>
          </a:ln>
        </p:spPr>
        <p:txBody>
          <a:bodyPr wrap="square" lIns="0" tIns="0" rIns="0" bIns="0" rtlCol="0"/>
          <a:lstStyle/>
          <a:p>
            <a:endParaRPr/>
          </a:p>
        </p:txBody>
      </p:sp>
      <p:sp>
        <p:nvSpPr>
          <p:cNvPr id="14" name="object 14"/>
          <p:cNvSpPr/>
          <p:nvPr/>
        </p:nvSpPr>
        <p:spPr>
          <a:xfrm>
            <a:off x="2063496" y="5509259"/>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15" name="object 15"/>
          <p:cNvSpPr/>
          <p:nvPr/>
        </p:nvSpPr>
        <p:spPr>
          <a:xfrm>
            <a:off x="2063496" y="4936235"/>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16" name="object 16"/>
          <p:cNvSpPr/>
          <p:nvPr/>
        </p:nvSpPr>
        <p:spPr>
          <a:xfrm>
            <a:off x="2063496" y="4364735"/>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17" name="object 17"/>
          <p:cNvSpPr/>
          <p:nvPr/>
        </p:nvSpPr>
        <p:spPr>
          <a:xfrm>
            <a:off x="2063496" y="3793235"/>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18" name="object 18"/>
          <p:cNvSpPr/>
          <p:nvPr/>
        </p:nvSpPr>
        <p:spPr>
          <a:xfrm>
            <a:off x="2063496" y="3220211"/>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19" name="object 19"/>
          <p:cNvSpPr/>
          <p:nvPr/>
        </p:nvSpPr>
        <p:spPr>
          <a:xfrm>
            <a:off x="2063496" y="2648711"/>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20" name="object 20"/>
          <p:cNvSpPr/>
          <p:nvPr/>
        </p:nvSpPr>
        <p:spPr>
          <a:xfrm>
            <a:off x="2063496" y="2077211"/>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21" name="object 21"/>
          <p:cNvSpPr/>
          <p:nvPr/>
        </p:nvSpPr>
        <p:spPr>
          <a:xfrm>
            <a:off x="2063496" y="1505711"/>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22" name="object 22"/>
          <p:cNvSpPr/>
          <p:nvPr/>
        </p:nvSpPr>
        <p:spPr>
          <a:xfrm>
            <a:off x="2063496" y="932688"/>
            <a:ext cx="48895" cy="0"/>
          </a:xfrm>
          <a:custGeom>
            <a:avLst/>
            <a:gdLst/>
            <a:ahLst/>
            <a:cxnLst/>
            <a:rect l="l" t="t" r="r" b="b"/>
            <a:pathLst>
              <a:path w="48895">
                <a:moveTo>
                  <a:pt x="0" y="0"/>
                </a:moveTo>
                <a:lnTo>
                  <a:pt x="48768" y="0"/>
                </a:lnTo>
              </a:path>
            </a:pathLst>
          </a:custGeom>
          <a:ln w="15240">
            <a:solidFill>
              <a:srgbClr val="000000"/>
            </a:solidFill>
          </a:ln>
        </p:spPr>
        <p:txBody>
          <a:bodyPr wrap="square" lIns="0" tIns="0" rIns="0" bIns="0" rtlCol="0"/>
          <a:lstStyle/>
          <a:p>
            <a:endParaRPr/>
          </a:p>
        </p:txBody>
      </p:sp>
      <p:sp>
        <p:nvSpPr>
          <p:cNvPr id="23" name="object 23"/>
          <p:cNvSpPr/>
          <p:nvPr/>
        </p:nvSpPr>
        <p:spPr>
          <a:xfrm>
            <a:off x="2112263" y="5509259"/>
            <a:ext cx="7901940" cy="0"/>
          </a:xfrm>
          <a:custGeom>
            <a:avLst/>
            <a:gdLst/>
            <a:ahLst/>
            <a:cxnLst/>
            <a:rect l="l" t="t" r="r" b="b"/>
            <a:pathLst>
              <a:path w="7901940">
                <a:moveTo>
                  <a:pt x="0" y="0"/>
                </a:moveTo>
                <a:lnTo>
                  <a:pt x="7901939" y="0"/>
                </a:lnTo>
              </a:path>
            </a:pathLst>
          </a:custGeom>
          <a:ln w="9144">
            <a:solidFill>
              <a:srgbClr val="000000"/>
            </a:solidFill>
          </a:ln>
        </p:spPr>
        <p:txBody>
          <a:bodyPr wrap="square" lIns="0" tIns="0" rIns="0" bIns="0" rtlCol="0"/>
          <a:lstStyle/>
          <a:p>
            <a:endParaRPr/>
          </a:p>
        </p:txBody>
      </p:sp>
      <p:sp>
        <p:nvSpPr>
          <p:cNvPr id="24" name="object 24"/>
          <p:cNvSpPr/>
          <p:nvPr/>
        </p:nvSpPr>
        <p:spPr>
          <a:xfrm>
            <a:off x="2112263"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25" name="object 25"/>
          <p:cNvSpPr/>
          <p:nvPr/>
        </p:nvSpPr>
        <p:spPr>
          <a:xfrm>
            <a:off x="2238755"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26" name="object 26"/>
          <p:cNvSpPr/>
          <p:nvPr/>
        </p:nvSpPr>
        <p:spPr>
          <a:xfrm>
            <a:off x="2366772"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27" name="object 27"/>
          <p:cNvSpPr/>
          <p:nvPr/>
        </p:nvSpPr>
        <p:spPr>
          <a:xfrm>
            <a:off x="249478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28" name="object 28"/>
          <p:cNvSpPr/>
          <p:nvPr/>
        </p:nvSpPr>
        <p:spPr>
          <a:xfrm>
            <a:off x="262128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29" name="object 29"/>
          <p:cNvSpPr/>
          <p:nvPr/>
        </p:nvSpPr>
        <p:spPr>
          <a:xfrm>
            <a:off x="2749296"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0" name="object 30"/>
          <p:cNvSpPr/>
          <p:nvPr/>
        </p:nvSpPr>
        <p:spPr>
          <a:xfrm>
            <a:off x="287578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1" name="object 31"/>
          <p:cNvSpPr/>
          <p:nvPr/>
        </p:nvSpPr>
        <p:spPr>
          <a:xfrm>
            <a:off x="3003803"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2" name="object 32"/>
          <p:cNvSpPr/>
          <p:nvPr/>
        </p:nvSpPr>
        <p:spPr>
          <a:xfrm>
            <a:off x="3131819"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3" name="object 33"/>
          <p:cNvSpPr/>
          <p:nvPr/>
        </p:nvSpPr>
        <p:spPr>
          <a:xfrm>
            <a:off x="325831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4" name="object 34"/>
          <p:cNvSpPr/>
          <p:nvPr/>
        </p:nvSpPr>
        <p:spPr>
          <a:xfrm>
            <a:off x="338632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5" name="object 35"/>
          <p:cNvSpPr/>
          <p:nvPr/>
        </p:nvSpPr>
        <p:spPr>
          <a:xfrm>
            <a:off x="3514344"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6" name="object 36"/>
          <p:cNvSpPr/>
          <p:nvPr/>
        </p:nvSpPr>
        <p:spPr>
          <a:xfrm>
            <a:off x="3640835"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7" name="object 37"/>
          <p:cNvSpPr/>
          <p:nvPr/>
        </p:nvSpPr>
        <p:spPr>
          <a:xfrm>
            <a:off x="376885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8" name="object 38"/>
          <p:cNvSpPr/>
          <p:nvPr/>
        </p:nvSpPr>
        <p:spPr>
          <a:xfrm>
            <a:off x="389686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39" name="object 39"/>
          <p:cNvSpPr/>
          <p:nvPr/>
        </p:nvSpPr>
        <p:spPr>
          <a:xfrm>
            <a:off x="402336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0" name="object 40"/>
          <p:cNvSpPr/>
          <p:nvPr/>
        </p:nvSpPr>
        <p:spPr>
          <a:xfrm>
            <a:off x="4151376"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1" name="object 41"/>
          <p:cNvSpPr/>
          <p:nvPr/>
        </p:nvSpPr>
        <p:spPr>
          <a:xfrm>
            <a:off x="427786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2" name="object 42"/>
          <p:cNvSpPr/>
          <p:nvPr/>
        </p:nvSpPr>
        <p:spPr>
          <a:xfrm>
            <a:off x="4405883"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3" name="object 43"/>
          <p:cNvSpPr/>
          <p:nvPr/>
        </p:nvSpPr>
        <p:spPr>
          <a:xfrm>
            <a:off x="453390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4" name="object 44"/>
          <p:cNvSpPr/>
          <p:nvPr/>
        </p:nvSpPr>
        <p:spPr>
          <a:xfrm>
            <a:off x="4660392"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5" name="object 45"/>
          <p:cNvSpPr/>
          <p:nvPr/>
        </p:nvSpPr>
        <p:spPr>
          <a:xfrm>
            <a:off x="478840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6" name="object 46"/>
          <p:cNvSpPr/>
          <p:nvPr/>
        </p:nvSpPr>
        <p:spPr>
          <a:xfrm>
            <a:off x="4916423"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7" name="object 47"/>
          <p:cNvSpPr/>
          <p:nvPr/>
        </p:nvSpPr>
        <p:spPr>
          <a:xfrm>
            <a:off x="5042915"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8" name="object 48"/>
          <p:cNvSpPr/>
          <p:nvPr/>
        </p:nvSpPr>
        <p:spPr>
          <a:xfrm>
            <a:off x="5170932"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49" name="object 49"/>
          <p:cNvSpPr/>
          <p:nvPr/>
        </p:nvSpPr>
        <p:spPr>
          <a:xfrm>
            <a:off x="529894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0" name="object 50"/>
          <p:cNvSpPr/>
          <p:nvPr/>
        </p:nvSpPr>
        <p:spPr>
          <a:xfrm>
            <a:off x="542544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1" name="object 51"/>
          <p:cNvSpPr/>
          <p:nvPr/>
        </p:nvSpPr>
        <p:spPr>
          <a:xfrm>
            <a:off x="5553455"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2" name="object 52"/>
          <p:cNvSpPr/>
          <p:nvPr/>
        </p:nvSpPr>
        <p:spPr>
          <a:xfrm>
            <a:off x="567994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3" name="object 53"/>
          <p:cNvSpPr/>
          <p:nvPr/>
        </p:nvSpPr>
        <p:spPr>
          <a:xfrm>
            <a:off x="5807964"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4" name="object 54"/>
          <p:cNvSpPr/>
          <p:nvPr/>
        </p:nvSpPr>
        <p:spPr>
          <a:xfrm>
            <a:off x="5935979"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5" name="object 55"/>
          <p:cNvSpPr/>
          <p:nvPr/>
        </p:nvSpPr>
        <p:spPr>
          <a:xfrm>
            <a:off x="606247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6" name="object 56"/>
          <p:cNvSpPr/>
          <p:nvPr/>
        </p:nvSpPr>
        <p:spPr>
          <a:xfrm>
            <a:off x="619048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7" name="object 57"/>
          <p:cNvSpPr/>
          <p:nvPr/>
        </p:nvSpPr>
        <p:spPr>
          <a:xfrm>
            <a:off x="6318503"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8" name="object 58"/>
          <p:cNvSpPr/>
          <p:nvPr/>
        </p:nvSpPr>
        <p:spPr>
          <a:xfrm>
            <a:off x="6444996"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59" name="object 59"/>
          <p:cNvSpPr/>
          <p:nvPr/>
        </p:nvSpPr>
        <p:spPr>
          <a:xfrm>
            <a:off x="657301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0" name="object 60"/>
          <p:cNvSpPr/>
          <p:nvPr/>
        </p:nvSpPr>
        <p:spPr>
          <a:xfrm>
            <a:off x="670102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1" name="object 61"/>
          <p:cNvSpPr/>
          <p:nvPr/>
        </p:nvSpPr>
        <p:spPr>
          <a:xfrm>
            <a:off x="682752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2" name="object 62"/>
          <p:cNvSpPr/>
          <p:nvPr/>
        </p:nvSpPr>
        <p:spPr>
          <a:xfrm>
            <a:off x="6955535"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3" name="object 63"/>
          <p:cNvSpPr/>
          <p:nvPr/>
        </p:nvSpPr>
        <p:spPr>
          <a:xfrm>
            <a:off x="708202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4" name="object 64"/>
          <p:cNvSpPr/>
          <p:nvPr/>
        </p:nvSpPr>
        <p:spPr>
          <a:xfrm>
            <a:off x="7210044"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5" name="object 65"/>
          <p:cNvSpPr/>
          <p:nvPr/>
        </p:nvSpPr>
        <p:spPr>
          <a:xfrm>
            <a:off x="7338059"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6" name="object 66"/>
          <p:cNvSpPr/>
          <p:nvPr/>
        </p:nvSpPr>
        <p:spPr>
          <a:xfrm>
            <a:off x="7464552"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7" name="object 67"/>
          <p:cNvSpPr/>
          <p:nvPr/>
        </p:nvSpPr>
        <p:spPr>
          <a:xfrm>
            <a:off x="759256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8" name="object 68"/>
          <p:cNvSpPr/>
          <p:nvPr/>
        </p:nvSpPr>
        <p:spPr>
          <a:xfrm>
            <a:off x="7720584"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69" name="object 69"/>
          <p:cNvSpPr/>
          <p:nvPr/>
        </p:nvSpPr>
        <p:spPr>
          <a:xfrm>
            <a:off x="7847076"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0" name="object 70"/>
          <p:cNvSpPr/>
          <p:nvPr/>
        </p:nvSpPr>
        <p:spPr>
          <a:xfrm>
            <a:off x="797509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1" name="object 71"/>
          <p:cNvSpPr/>
          <p:nvPr/>
        </p:nvSpPr>
        <p:spPr>
          <a:xfrm>
            <a:off x="810310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2" name="object 72"/>
          <p:cNvSpPr/>
          <p:nvPr/>
        </p:nvSpPr>
        <p:spPr>
          <a:xfrm>
            <a:off x="822960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3" name="object 73"/>
          <p:cNvSpPr/>
          <p:nvPr/>
        </p:nvSpPr>
        <p:spPr>
          <a:xfrm>
            <a:off x="8357616"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4" name="object 74"/>
          <p:cNvSpPr/>
          <p:nvPr/>
        </p:nvSpPr>
        <p:spPr>
          <a:xfrm>
            <a:off x="848410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5" name="object 75"/>
          <p:cNvSpPr/>
          <p:nvPr/>
        </p:nvSpPr>
        <p:spPr>
          <a:xfrm>
            <a:off x="8612123"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6" name="object 76"/>
          <p:cNvSpPr/>
          <p:nvPr/>
        </p:nvSpPr>
        <p:spPr>
          <a:xfrm>
            <a:off x="874014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7" name="object 77"/>
          <p:cNvSpPr/>
          <p:nvPr/>
        </p:nvSpPr>
        <p:spPr>
          <a:xfrm>
            <a:off x="886663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8" name="object 78"/>
          <p:cNvSpPr/>
          <p:nvPr/>
        </p:nvSpPr>
        <p:spPr>
          <a:xfrm>
            <a:off x="8994647"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79" name="object 79"/>
          <p:cNvSpPr/>
          <p:nvPr/>
        </p:nvSpPr>
        <p:spPr>
          <a:xfrm>
            <a:off x="9122664"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0" name="object 80"/>
          <p:cNvSpPr/>
          <p:nvPr/>
        </p:nvSpPr>
        <p:spPr>
          <a:xfrm>
            <a:off x="9249156"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1" name="object 81"/>
          <p:cNvSpPr/>
          <p:nvPr/>
        </p:nvSpPr>
        <p:spPr>
          <a:xfrm>
            <a:off x="9377171"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2" name="object 82"/>
          <p:cNvSpPr/>
          <p:nvPr/>
        </p:nvSpPr>
        <p:spPr>
          <a:xfrm>
            <a:off x="950518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3" name="object 83"/>
          <p:cNvSpPr/>
          <p:nvPr/>
        </p:nvSpPr>
        <p:spPr>
          <a:xfrm>
            <a:off x="9631680"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4" name="object 84"/>
          <p:cNvSpPr/>
          <p:nvPr/>
        </p:nvSpPr>
        <p:spPr>
          <a:xfrm>
            <a:off x="9759695"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5" name="object 85"/>
          <p:cNvSpPr/>
          <p:nvPr/>
        </p:nvSpPr>
        <p:spPr>
          <a:xfrm>
            <a:off x="9886188"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6" name="object 86"/>
          <p:cNvSpPr/>
          <p:nvPr/>
        </p:nvSpPr>
        <p:spPr>
          <a:xfrm>
            <a:off x="10014204" y="5509260"/>
            <a:ext cx="0" cy="47625"/>
          </a:xfrm>
          <a:custGeom>
            <a:avLst/>
            <a:gdLst/>
            <a:ahLst/>
            <a:cxnLst/>
            <a:rect l="l" t="t" r="r" b="b"/>
            <a:pathLst>
              <a:path h="47625">
                <a:moveTo>
                  <a:pt x="0" y="0"/>
                </a:moveTo>
                <a:lnTo>
                  <a:pt x="0" y="47243"/>
                </a:lnTo>
              </a:path>
            </a:pathLst>
          </a:custGeom>
          <a:ln w="9144">
            <a:solidFill>
              <a:srgbClr val="000000"/>
            </a:solidFill>
          </a:ln>
        </p:spPr>
        <p:txBody>
          <a:bodyPr wrap="square" lIns="0" tIns="0" rIns="0" bIns="0" rtlCol="0"/>
          <a:lstStyle/>
          <a:p>
            <a:endParaRPr/>
          </a:p>
        </p:txBody>
      </p:sp>
      <p:sp>
        <p:nvSpPr>
          <p:cNvPr id="87" name="object 87"/>
          <p:cNvSpPr/>
          <p:nvPr/>
        </p:nvSpPr>
        <p:spPr>
          <a:xfrm>
            <a:off x="2174749" y="1274064"/>
            <a:ext cx="7775575" cy="4162425"/>
          </a:xfrm>
          <a:custGeom>
            <a:avLst/>
            <a:gdLst/>
            <a:ahLst/>
            <a:cxnLst/>
            <a:rect l="l" t="t" r="r" b="b"/>
            <a:pathLst>
              <a:path w="7775575" h="4162425">
                <a:moveTo>
                  <a:pt x="0" y="4162044"/>
                </a:moveTo>
                <a:lnTo>
                  <a:pt x="128015" y="4130040"/>
                </a:lnTo>
                <a:lnTo>
                  <a:pt x="256032" y="3966972"/>
                </a:lnTo>
                <a:lnTo>
                  <a:pt x="382523" y="3924300"/>
                </a:lnTo>
                <a:lnTo>
                  <a:pt x="510539" y="3491484"/>
                </a:lnTo>
                <a:lnTo>
                  <a:pt x="638555" y="3072384"/>
                </a:lnTo>
                <a:lnTo>
                  <a:pt x="765048" y="2828544"/>
                </a:lnTo>
                <a:lnTo>
                  <a:pt x="893063" y="2552700"/>
                </a:lnTo>
                <a:lnTo>
                  <a:pt x="1021079" y="2359152"/>
                </a:lnTo>
                <a:lnTo>
                  <a:pt x="1147571" y="2040636"/>
                </a:lnTo>
                <a:lnTo>
                  <a:pt x="1275588" y="1834896"/>
                </a:lnTo>
                <a:lnTo>
                  <a:pt x="1402079" y="1699260"/>
                </a:lnTo>
                <a:lnTo>
                  <a:pt x="1530095" y="1005839"/>
                </a:lnTo>
                <a:lnTo>
                  <a:pt x="1658112" y="947927"/>
                </a:lnTo>
                <a:lnTo>
                  <a:pt x="1784603" y="984503"/>
                </a:lnTo>
                <a:lnTo>
                  <a:pt x="1912620" y="673608"/>
                </a:lnTo>
                <a:lnTo>
                  <a:pt x="2040635" y="976884"/>
                </a:lnTo>
                <a:lnTo>
                  <a:pt x="2167128" y="818388"/>
                </a:lnTo>
                <a:lnTo>
                  <a:pt x="2295144" y="717803"/>
                </a:lnTo>
                <a:lnTo>
                  <a:pt x="2423160" y="569976"/>
                </a:lnTo>
                <a:lnTo>
                  <a:pt x="2549652" y="364236"/>
                </a:lnTo>
                <a:lnTo>
                  <a:pt x="2677667" y="487680"/>
                </a:lnTo>
                <a:lnTo>
                  <a:pt x="2804160" y="225551"/>
                </a:lnTo>
                <a:lnTo>
                  <a:pt x="2932176" y="402336"/>
                </a:lnTo>
                <a:lnTo>
                  <a:pt x="3060191" y="1307591"/>
                </a:lnTo>
                <a:lnTo>
                  <a:pt x="3186684" y="2205228"/>
                </a:lnTo>
                <a:lnTo>
                  <a:pt x="3314700" y="2970276"/>
                </a:lnTo>
                <a:lnTo>
                  <a:pt x="3442716" y="2971800"/>
                </a:lnTo>
                <a:lnTo>
                  <a:pt x="3569207" y="2878836"/>
                </a:lnTo>
                <a:lnTo>
                  <a:pt x="3697224" y="2267712"/>
                </a:lnTo>
                <a:lnTo>
                  <a:pt x="3825240" y="2087880"/>
                </a:lnTo>
                <a:lnTo>
                  <a:pt x="3951731" y="2336292"/>
                </a:lnTo>
                <a:lnTo>
                  <a:pt x="4079748" y="1941576"/>
                </a:lnTo>
                <a:lnTo>
                  <a:pt x="4206240" y="1473708"/>
                </a:lnTo>
                <a:lnTo>
                  <a:pt x="4334256" y="932688"/>
                </a:lnTo>
                <a:lnTo>
                  <a:pt x="4462272" y="586739"/>
                </a:lnTo>
                <a:lnTo>
                  <a:pt x="4588764" y="0"/>
                </a:lnTo>
                <a:lnTo>
                  <a:pt x="4716780" y="231648"/>
                </a:lnTo>
                <a:lnTo>
                  <a:pt x="4844796" y="295656"/>
                </a:lnTo>
                <a:lnTo>
                  <a:pt x="4971288" y="466344"/>
                </a:lnTo>
                <a:lnTo>
                  <a:pt x="5099304" y="353568"/>
                </a:lnTo>
                <a:lnTo>
                  <a:pt x="5227320" y="519684"/>
                </a:lnTo>
                <a:lnTo>
                  <a:pt x="5353812" y="588263"/>
                </a:lnTo>
                <a:lnTo>
                  <a:pt x="5481828" y="957072"/>
                </a:lnTo>
                <a:lnTo>
                  <a:pt x="5608320" y="1251203"/>
                </a:lnTo>
                <a:lnTo>
                  <a:pt x="5736336" y="952500"/>
                </a:lnTo>
                <a:lnTo>
                  <a:pt x="5864352" y="963168"/>
                </a:lnTo>
                <a:lnTo>
                  <a:pt x="5990844" y="774191"/>
                </a:lnTo>
                <a:lnTo>
                  <a:pt x="6118859" y="1010412"/>
                </a:lnTo>
                <a:lnTo>
                  <a:pt x="6246876" y="1289303"/>
                </a:lnTo>
                <a:lnTo>
                  <a:pt x="6373368" y="1684020"/>
                </a:lnTo>
                <a:lnTo>
                  <a:pt x="6501383" y="1833372"/>
                </a:lnTo>
                <a:lnTo>
                  <a:pt x="6629400" y="2305812"/>
                </a:lnTo>
                <a:lnTo>
                  <a:pt x="6755892" y="2654808"/>
                </a:lnTo>
                <a:lnTo>
                  <a:pt x="6883908" y="2909316"/>
                </a:lnTo>
                <a:lnTo>
                  <a:pt x="7010400" y="2991612"/>
                </a:lnTo>
                <a:lnTo>
                  <a:pt x="7138416" y="3153156"/>
                </a:lnTo>
                <a:lnTo>
                  <a:pt x="7266432" y="3038856"/>
                </a:lnTo>
                <a:lnTo>
                  <a:pt x="7392924" y="2791968"/>
                </a:lnTo>
                <a:lnTo>
                  <a:pt x="7520940" y="2886456"/>
                </a:lnTo>
                <a:lnTo>
                  <a:pt x="7648956" y="2369820"/>
                </a:lnTo>
                <a:lnTo>
                  <a:pt x="7775448" y="2293620"/>
                </a:lnTo>
              </a:path>
            </a:pathLst>
          </a:custGeom>
          <a:ln w="30480">
            <a:solidFill>
              <a:srgbClr val="002854"/>
            </a:solidFill>
          </a:ln>
        </p:spPr>
        <p:txBody>
          <a:bodyPr wrap="square" lIns="0" tIns="0" rIns="0" bIns="0" rtlCol="0"/>
          <a:lstStyle/>
          <a:p>
            <a:endParaRPr/>
          </a:p>
        </p:txBody>
      </p:sp>
      <p:sp>
        <p:nvSpPr>
          <p:cNvPr id="88" name="object 88"/>
          <p:cNvSpPr/>
          <p:nvPr/>
        </p:nvSpPr>
        <p:spPr>
          <a:xfrm>
            <a:off x="2174749" y="1182624"/>
            <a:ext cx="7775575" cy="3444240"/>
          </a:xfrm>
          <a:custGeom>
            <a:avLst/>
            <a:gdLst/>
            <a:ahLst/>
            <a:cxnLst/>
            <a:rect l="l" t="t" r="r" b="b"/>
            <a:pathLst>
              <a:path w="7775575" h="3444240">
                <a:moveTo>
                  <a:pt x="0" y="3331464"/>
                </a:moveTo>
                <a:lnTo>
                  <a:pt x="128015" y="3374136"/>
                </a:lnTo>
                <a:lnTo>
                  <a:pt x="256032" y="3369564"/>
                </a:lnTo>
                <a:lnTo>
                  <a:pt x="382523" y="3314700"/>
                </a:lnTo>
                <a:lnTo>
                  <a:pt x="510539" y="3241548"/>
                </a:lnTo>
                <a:lnTo>
                  <a:pt x="638555" y="3110484"/>
                </a:lnTo>
                <a:lnTo>
                  <a:pt x="765048" y="3049524"/>
                </a:lnTo>
                <a:lnTo>
                  <a:pt x="893063" y="2944368"/>
                </a:lnTo>
                <a:lnTo>
                  <a:pt x="1021079" y="2860548"/>
                </a:lnTo>
                <a:lnTo>
                  <a:pt x="1147571" y="2727960"/>
                </a:lnTo>
                <a:lnTo>
                  <a:pt x="1275588" y="2590800"/>
                </a:lnTo>
                <a:lnTo>
                  <a:pt x="1402079" y="2503932"/>
                </a:lnTo>
                <a:lnTo>
                  <a:pt x="1530095" y="2357628"/>
                </a:lnTo>
                <a:lnTo>
                  <a:pt x="1658112" y="2263140"/>
                </a:lnTo>
                <a:lnTo>
                  <a:pt x="1784603" y="2182367"/>
                </a:lnTo>
                <a:lnTo>
                  <a:pt x="1912620" y="2115312"/>
                </a:lnTo>
                <a:lnTo>
                  <a:pt x="2040635" y="2014727"/>
                </a:lnTo>
                <a:lnTo>
                  <a:pt x="2167128" y="1949196"/>
                </a:lnTo>
                <a:lnTo>
                  <a:pt x="2295144" y="1933955"/>
                </a:lnTo>
                <a:lnTo>
                  <a:pt x="2423160" y="1891284"/>
                </a:lnTo>
                <a:lnTo>
                  <a:pt x="2549652" y="1883664"/>
                </a:lnTo>
                <a:lnTo>
                  <a:pt x="2677667" y="1969008"/>
                </a:lnTo>
                <a:lnTo>
                  <a:pt x="2804160" y="2098548"/>
                </a:lnTo>
                <a:lnTo>
                  <a:pt x="2932176" y="2392679"/>
                </a:lnTo>
                <a:lnTo>
                  <a:pt x="3060191" y="2804160"/>
                </a:lnTo>
                <a:lnTo>
                  <a:pt x="3186684" y="3145536"/>
                </a:lnTo>
                <a:lnTo>
                  <a:pt x="3314700" y="3323844"/>
                </a:lnTo>
                <a:lnTo>
                  <a:pt x="3442716" y="3418331"/>
                </a:lnTo>
                <a:lnTo>
                  <a:pt x="3569207" y="3444240"/>
                </a:lnTo>
                <a:lnTo>
                  <a:pt x="3697224" y="3329940"/>
                </a:lnTo>
                <a:lnTo>
                  <a:pt x="3825240" y="3336036"/>
                </a:lnTo>
                <a:lnTo>
                  <a:pt x="3951731" y="3275076"/>
                </a:lnTo>
                <a:lnTo>
                  <a:pt x="4079748" y="3212592"/>
                </a:lnTo>
                <a:lnTo>
                  <a:pt x="4206240" y="3087624"/>
                </a:lnTo>
                <a:lnTo>
                  <a:pt x="4334256" y="3012948"/>
                </a:lnTo>
                <a:lnTo>
                  <a:pt x="4462272" y="2909316"/>
                </a:lnTo>
                <a:lnTo>
                  <a:pt x="4588764" y="2767584"/>
                </a:lnTo>
                <a:lnTo>
                  <a:pt x="4716780" y="2689860"/>
                </a:lnTo>
                <a:lnTo>
                  <a:pt x="4844796" y="2612136"/>
                </a:lnTo>
                <a:lnTo>
                  <a:pt x="4971288" y="2519172"/>
                </a:lnTo>
                <a:lnTo>
                  <a:pt x="5099304" y="2401824"/>
                </a:lnTo>
                <a:lnTo>
                  <a:pt x="5227320" y="2295143"/>
                </a:lnTo>
                <a:lnTo>
                  <a:pt x="5353812" y="2197608"/>
                </a:lnTo>
                <a:lnTo>
                  <a:pt x="5481828" y="2086355"/>
                </a:lnTo>
                <a:lnTo>
                  <a:pt x="5608320" y="1990343"/>
                </a:lnTo>
                <a:lnTo>
                  <a:pt x="5736336" y="1840991"/>
                </a:lnTo>
                <a:lnTo>
                  <a:pt x="5864352" y="1708403"/>
                </a:lnTo>
                <a:lnTo>
                  <a:pt x="5990844" y="1560576"/>
                </a:lnTo>
                <a:lnTo>
                  <a:pt x="6118859" y="1435608"/>
                </a:lnTo>
                <a:lnTo>
                  <a:pt x="6246876" y="1306067"/>
                </a:lnTo>
                <a:lnTo>
                  <a:pt x="6373368" y="1190243"/>
                </a:lnTo>
                <a:lnTo>
                  <a:pt x="6501383" y="1059179"/>
                </a:lnTo>
                <a:lnTo>
                  <a:pt x="6629400" y="949451"/>
                </a:lnTo>
                <a:lnTo>
                  <a:pt x="6755892" y="851915"/>
                </a:lnTo>
                <a:lnTo>
                  <a:pt x="6883908" y="719327"/>
                </a:lnTo>
                <a:lnTo>
                  <a:pt x="7010400" y="618743"/>
                </a:lnTo>
                <a:lnTo>
                  <a:pt x="7138416" y="509015"/>
                </a:lnTo>
                <a:lnTo>
                  <a:pt x="7266432" y="422148"/>
                </a:lnTo>
                <a:lnTo>
                  <a:pt x="7392924" y="321563"/>
                </a:lnTo>
                <a:lnTo>
                  <a:pt x="7520940" y="219455"/>
                </a:lnTo>
                <a:lnTo>
                  <a:pt x="7648956" y="105155"/>
                </a:lnTo>
                <a:lnTo>
                  <a:pt x="7775448" y="0"/>
                </a:lnTo>
              </a:path>
            </a:pathLst>
          </a:custGeom>
          <a:ln w="30480">
            <a:solidFill>
              <a:srgbClr val="EAAA00"/>
            </a:solidFill>
          </a:ln>
        </p:spPr>
        <p:txBody>
          <a:bodyPr wrap="square" lIns="0" tIns="0" rIns="0" bIns="0" rtlCol="0"/>
          <a:lstStyle/>
          <a:p>
            <a:endParaRPr/>
          </a:p>
        </p:txBody>
      </p:sp>
      <p:sp>
        <p:nvSpPr>
          <p:cNvPr id="89" name="object 89"/>
          <p:cNvSpPr txBox="1"/>
          <p:nvPr/>
        </p:nvSpPr>
        <p:spPr>
          <a:xfrm>
            <a:off x="10144507" y="5388102"/>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a:t>
            </a:r>
            <a:r>
              <a:rPr sz="1200" b="1" spc="-65" dirty="0">
                <a:latin typeface="Arial"/>
                <a:cs typeface="Arial"/>
              </a:rPr>
              <a:t>2</a:t>
            </a:r>
            <a:r>
              <a:rPr sz="1200" b="1" spc="-60" dirty="0">
                <a:latin typeface="Arial"/>
                <a:cs typeface="Arial"/>
              </a:rPr>
              <a:t>5</a:t>
            </a:r>
            <a:endParaRPr sz="1200">
              <a:latin typeface="Arial"/>
              <a:cs typeface="Arial"/>
            </a:endParaRPr>
          </a:p>
        </p:txBody>
      </p:sp>
      <p:sp>
        <p:nvSpPr>
          <p:cNvPr id="90" name="object 90"/>
          <p:cNvSpPr txBox="1"/>
          <p:nvPr/>
        </p:nvSpPr>
        <p:spPr>
          <a:xfrm>
            <a:off x="10144507" y="4472685"/>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a:t>
            </a:r>
            <a:r>
              <a:rPr sz="1200" b="1" spc="-65" dirty="0">
                <a:latin typeface="Arial"/>
                <a:cs typeface="Arial"/>
              </a:rPr>
              <a:t>3</a:t>
            </a:r>
            <a:r>
              <a:rPr sz="1200" b="1" spc="-60" dirty="0">
                <a:latin typeface="Arial"/>
                <a:cs typeface="Arial"/>
              </a:rPr>
              <a:t>0</a:t>
            </a:r>
            <a:endParaRPr sz="1200">
              <a:latin typeface="Arial"/>
              <a:cs typeface="Arial"/>
            </a:endParaRPr>
          </a:p>
        </p:txBody>
      </p:sp>
      <p:sp>
        <p:nvSpPr>
          <p:cNvPr id="91" name="object 91"/>
          <p:cNvSpPr txBox="1"/>
          <p:nvPr/>
        </p:nvSpPr>
        <p:spPr>
          <a:xfrm>
            <a:off x="10144507" y="3557396"/>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a:t>
            </a:r>
            <a:r>
              <a:rPr sz="1200" b="1" spc="-65" dirty="0">
                <a:latin typeface="Arial"/>
                <a:cs typeface="Arial"/>
              </a:rPr>
              <a:t>3</a:t>
            </a:r>
            <a:r>
              <a:rPr sz="1200" b="1" spc="-60" dirty="0">
                <a:latin typeface="Arial"/>
                <a:cs typeface="Arial"/>
              </a:rPr>
              <a:t>5</a:t>
            </a:r>
            <a:endParaRPr sz="1200">
              <a:latin typeface="Arial"/>
              <a:cs typeface="Arial"/>
            </a:endParaRPr>
          </a:p>
        </p:txBody>
      </p:sp>
      <p:sp>
        <p:nvSpPr>
          <p:cNvPr id="92" name="object 92"/>
          <p:cNvSpPr txBox="1"/>
          <p:nvPr/>
        </p:nvSpPr>
        <p:spPr>
          <a:xfrm>
            <a:off x="10144507" y="2641803"/>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a:t>
            </a:r>
            <a:r>
              <a:rPr sz="1200" b="1" spc="-70" dirty="0">
                <a:latin typeface="Arial"/>
                <a:cs typeface="Arial"/>
              </a:rPr>
              <a:t>4</a:t>
            </a:r>
            <a:r>
              <a:rPr sz="1200" b="1" spc="-60" dirty="0">
                <a:latin typeface="Arial"/>
                <a:cs typeface="Arial"/>
              </a:rPr>
              <a:t>0</a:t>
            </a:r>
            <a:endParaRPr sz="1200">
              <a:latin typeface="Arial"/>
              <a:cs typeface="Arial"/>
            </a:endParaRPr>
          </a:p>
        </p:txBody>
      </p:sp>
      <p:sp>
        <p:nvSpPr>
          <p:cNvPr id="93" name="object 93"/>
          <p:cNvSpPr txBox="1"/>
          <p:nvPr/>
        </p:nvSpPr>
        <p:spPr>
          <a:xfrm>
            <a:off x="10144507" y="1727072"/>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a:t>
            </a:r>
            <a:r>
              <a:rPr sz="1200" b="1" spc="-65" dirty="0">
                <a:latin typeface="Arial"/>
                <a:cs typeface="Arial"/>
              </a:rPr>
              <a:t>4</a:t>
            </a:r>
            <a:r>
              <a:rPr sz="1200" b="1" spc="-60" dirty="0">
                <a:latin typeface="Arial"/>
                <a:cs typeface="Arial"/>
              </a:rPr>
              <a:t>5</a:t>
            </a:r>
            <a:endParaRPr sz="1200">
              <a:latin typeface="Arial"/>
              <a:cs typeface="Arial"/>
            </a:endParaRPr>
          </a:p>
        </p:txBody>
      </p:sp>
      <p:sp>
        <p:nvSpPr>
          <p:cNvPr id="94" name="object 94"/>
          <p:cNvSpPr txBox="1"/>
          <p:nvPr/>
        </p:nvSpPr>
        <p:spPr>
          <a:xfrm>
            <a:off x="10144507" y="811784"/>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a:t>
            </a:r>
            <a:r>
              <a:rPr sz="1200" b="1" spc="-65" dirty="0">
                <a:latin typeface="Arial"/>
                <a:cs typeface="Arial"/>
              </a:rPr>
              <a:t>5</a:t>
            </a:r>
            <a:r>
              <a:rPr sz="1200" b="1" spc="-60" dirty="0">
                <a:latin typeface="Arial"/>
                <a:cs typeface="Arial"/>
              </a:rPr>
              <a:t>0</a:t>
            </a:r>
            <a:endParaRPr sz="1200">
              <a:latin typeface="Arial"/>
              <a:cs typeface="Arial"/>
            </a:endParaRPr>
          </a:p>
        </p:txBody>
      </p:sp>
      <p:sp>
        <p:nvSpPr>
          <p:cNvPr id="95" name="object 95"/>
          <p:cNvSpPr txBox="1"/>
          <p:nvPr/>
        </p:nvSpPr>
        <p:spPr>
          <a:xfrm>
            <a:off x="1726185" y="1383234"/>
            <a:ext cx="257175" cy="4344779"/>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7</a:t>
            </a:r>
            <a:r>
              <a:rPr sz="1200" b="1" spc="-70" dirty="0">
                <a:latin typeface="Arial"/>
                <a:cs typeface="Arial"/>
              </a:rPr>
              <a:t>1</a:t>
            </a:r>
            <a:r>
              <a:rPr sz="1200" b="1" spc="-60" dirty="0">
                <a:latin typeface="Arial"/>
                <a:cs typeface="Arial"/>
              </a:rPr>
              <a:t>0</a:t>
            </a:r>
            <a:endParaRPr sz="1200">
              <a:latin typeface="Arial"/>
              <a:cs typeface="Arial"/>
            </a:endParaRPr>
          </a:p>
          <a:p>
            <a:pPr>
              <a:lnSpc>
                <a:spcPct val="100000"/>
              </a:lnSpc>
            </a:pPr>
            <a:endParaRPr sz="1200">
              <a:latin typeface="Times New Roman"/>
              <a:cs typeface="Times New Roman"/>
            </a:endParaRPr>
          </a:p>
          <a:p>
            <a:pPr>
              <a:spcBef>
                <a:spcPts val="20"/>
              </a:spcBef>
            </a:pPr>
            <a:endParaRPr sz="1450">
              <a:latin typeface="Times New Roman"/>
              <a:cs typeface="Times New Roman"/>
            </a:endParaRPr>
          </a:p>
          <a:p>
            <a:pPr marL="12700"/>
            <a:r>
              <a:rPr sz="1200" b="1" spc="-60" dirty="0">
                <a:latin typeface="Arial"/>
                <a:cs typeface="Arial"/>
              </a:rPr>
              <a:t>7</a:t>
            </a:r>
            <a:r>
              <a:rPr sz="1200" b="1" spc="-65" dirty="0">
                <a:latin typeface="Arial"/>
                <a:cs typeface="Arial"/>
              </a:rPr>
              <a:t>0</a:t>
            </a:r>
            <a:r>
              <a:rPr sz="1200" b="1" spc="-60" dirty="0">
                <a:latin typeface="Arial"/>
                <a:cs typeface="Arial"/>
              </a:rPr>
              <a:t>5</a:t>
            </a:r>
            <a:endParaRPr sz="1200">
              <a:latin typeface="Arial"/>
              <a:cs typeface="Arial"/>
            </a:endParaRPr>
          </a:p>
          <a:p>
            <a:pPr>
              <a:lnSpc>
                <a:spcPct val="100000"/>
              </a:lnSpc>
            </a:pPr>
            <a:endParaRPr sz="1200">
              <a:latin typeface="Times New Roman"/>
              <a:cs typeface="Times New Roman"/>
            </a:endParaRPr>
          </a:p>
          <a:p>
            <a:pPr>
              <a:spcBef>
                <a:spcPts val="15"/>
              </a:spcBef>
            </a:pPr>
            <a:endParaRPr sz="1450">
              <a:latin typeface="Times New Roman"/>
              <a:cs typeface="Times New Roman"/>
            </a:endParaRPr>
          </a:p>
          <a:p>
            <a:pPr marL="12700"/>
            <a:r>
              <a:rPr sz="1200" b="1" spc="-60" dirty="0">
                <a:latin typeface="Arial"/>
                <a:cs typeface="Arial"/>
              </a:rPr>
              <a:t>7</a:t>
            </a:r>
            <a:r>
              <a:rPr sz="1200" b="1" spc="-65" dirty="0">
                <a:latin typeface="Arial"/>
                <a:cs typeface="Arial"/>
              </a:rPr>
              <a:t>0</a:t>
            </a:r>
            <a:r>
              <a:rPr sz="1200" b="1" spc="-60" dirty="0">
                <a:latin typeface="Arial"/>
                <a:cs typeface="Arial"/>
              </a:rPr>
              <a:t>0</a:t>
            </a:r>
            <a:endParaRPr sz="1200">
              <a:latin typeface="Arial"/>
              <a:cs typeface="Arial"/>
            </a:endParaRPr>
          </a:p>
          <a:p>
            <a:pPr>
              <a:lnSpc>
                <a:spcPct val="100000"/>
              </a:lnSpc>
            </a:pPr>
            <a:endParaRPr sz="1200">
              <a:latin typeface="Times New Roman"/>
              <a:cs typeface="Times New Roman"/>
            </a:endParaRPr>
          </a:p>
          <a:p>
            <a:pPr>
              <a:spcBef>
                <a:spcPts val="20"/>
              </a:spcBef>
            </a:pPr>
            <a:endParaRPr sz="1450">
              <a:latin typeface="Times New Roman"/>
              <a:cs typeface="Times New Roman"/>
            </a:endParaRPr>
          </a:p>
          <a:p>
            <a:pPr marL="12700"/>
            <a:r>
              <a:rPr sz="1200" b="1" spc="-60" dirty="0">
                <a:latin typeface="Arial"/>
                <a:cs typeface="Arial"/>
              </a:rPr>
              <a:t>6</a:t>
            </a:r>
            <a:r>
              <a:rPr sz="1200" b="1" spc="-65" dirty="0">
                <a:latin typeface="Arial"/>
                <a:cs typeface="Arial"/>
              </a:rPr>
              <a:t>9</a:t>
            </a:r>
            <a:r>
              <a:rPr sz="1200" b="1" spc="-60" dirty="0">
                <a:latin typeface="Arial"/>
                <a:cs typeface="Arial"/>
              </a:rPr>
              <a:t>5</a:t>
            </a:r>
            <a:endParaRPr sz="1200">
              <a:latin typeface="Arial"/>
              <a:cs typeface="Arial"/>
            </a:endParaRPr>
          </a:p>
          <a:p>
            <a:pPr>
              <a:lnSpc>
                <a:spcPct val="100000"/>
              </a:lnSpc>
            </a:pPr>
            <a:endParaRPr sz="1200">
              <a:latin typeface="Times New Roman"/>
              <a:cs typeface="Times New Roman"/>
            </a:endParaRPr>
          </a:p>
          <a:p>
            <a:pPr>
              <a:spcBef>
                <a:spcPts val="15"/>
              </a:spcBef>
            </a:pPr>
            <a:endParaRPr sz="1450">
              <a:latin typeface="Times New Roman"/>
              <a:cs typeface="Times New Roman"/>
            </a:endParaRPr>
          </a:p>
          <a:p>
            <a:pPr marL="12700"/>
            <a:r>
              <a:rPr sz="1200" b="1" spc="-60" dirty="0">
                <a:latin typeface="Arial"/>
                <a:cs typeface="Arial"/>
              </a:rPr>
              <a:t>6</a:t>
            </a:r>
            <a:r>
              <a:rPr sz="1200" b="1" spc="-65" dirty="0">
                <a:latin typeface="Arial"/>
                <a:cs typeface="Arial"/>
              </a:rPr>
              <a:t>9</a:t>
            </a:r>
            <a:r>
              <a:rPr sz="1200" b="1" spc="-60" dirty="0">
                <a:latin typeface="Arial"/>
                <a:cs typeface="Arial"/>
              </a:rPr>
              <a:t>0</a:t>
            </a:r>
            <a:endParaRPr sz="1200">
              <a:latin typeface="Arial"/>
              <a:cs typeface="Arial"/>
            </a:endParaRPr>
          </a:p>
          <a:p>
            <a:pPr>
              <a:lnSpc>
                <a:spcPct val="100000"/>
              </a:lnSpc>
            </a:pPr>
            <a:endParaRPr sz="1200">
              <a:latin typeface="Times New Roman"/>
              <a:cs typeface="Times New Roman"/>
            </a:endParaRPr>
          </a:p>
          <a:p>
            <a:pPr>
              <a:spcBef>
                <a:spcPts val="20"/>
              </a:spcBef>
            </a:pPr>
            <a:endParaRPr sz="1450">
              <a:latin typeface="Times New Roman"/>
              <a:cs typeface="Times New Roman"/>
            </a:endParaRPr>
          </a:p>
          <a:p>
            <a:pPr marL="12700"/>
            <a:r>
              <a:rPr sz="1200" b="1" spc="-60" dirty="0">
                <a:latin typeface="Arial"/>
                <a:cs typeface="Arial"/>
              </a:rPr>
              <a:t>6</a:t>
            </a:r>
            <a:r>
              <a:rPr sz="1200" b="1" spc="-65" dirty="0">
                <a:latin typeface="Arial"/>
                <a:cs typeface="Arial"/>
              </a:rPr>
              <a:t>8</a:t>
            </a:r>
            <a:r>
              <a:rPr sz="1200" b="1" spc="-60" dirty="0">
                <a:latin typeface="Arial"/>
                <a:cs typeface="Arial"/>
              </a:rPr>
              <a:t>5</a:t>
            </a:r>
            <a:endParaRPr sz="1200">
              <a:latin typeface="Arial"/>
              <a:cs typeface="Arial"/>
            </a:endParaRPr>
          </a:p>
          <a:p>
            <a:pPr>
              <a:lnSpc>
                <a:spcPct val="100000"/>
              </a:lnSpc>
            </a:pPr>
            <a:endParaRPr sz="1200">
              <a:latin typeface="Times New Roman"/>
              <a:cs typeface="Times New Roman"/>
            </a:endParaRPr>
          </a:p>
          <a:p>
            <a:pPr>
              <a:spcBef>
                <a:spcPts val="15"/>
              </a:spcBef>
            </a:pPr>
            <a:endParaRPr sz="1450">
              <a:latin typeface="Times New Roman"/>
              <a:cs typeface="Times New Roman"/>
            </a:endParaRPr>
          </a:p>
          <a:p>
            <a:pPr marL="12700"/>
            <a:r>
              <a:rPr sz="1200" b="1" spc="-60" dirty="0">
                <a:latin typeface="Arial"/>
                <a:cs typeface="Arial"/>
              </a:rPr>
              <a:t>6</a:t>
            </a:r>
            <a:r>
              <a:rPr sz="1200" b="1" spc="-65" dirty="0">
                <a:latin typeface="Arial"/>
                <a:cs typeface="Arial"/>
              </a:rPr>
              <a:t>8</a:t>
            </a:r>
            <a:r>
              <a:rPr sz="1200" b="1" spc="-60" dirty="0">
                <a:latin typeface="Arial"/>
                <a:cs typeface="Arial"/>
              </a:rPr>
              <a:t>0</a:t>
            </a:r>
            <a:endParaRPr sz="1200">
              <a:latin typeface="Arial"/>
              <a:cs typeface="Arial"/>
            </a:endParaRPr>
          </a:p>
          <a:p>
            <a:pPr>
              <a:lnSpc>
                <a:spcPct val="100000"/>
              </a:lnSpc>
            </a:pPr>
            <a:endParaRPr sz="1200">
              <a:latin typeface="Times New Roman"/>
              <a:cs typeface="Times New Roman"/>
            </a:endParaRPr>
          </a:p>
          <a:p>
            <a:pPr>
              <a:spcBef>
                <a:spcPts val="15"/>
              </a:spcBef>
            </a:pPr>
            <a:endParaRPr sz="1450">
              <a:latin typeface="Times New Roman"/>
              <a:cs typeface="Times New Roman"/>
            </a:endParaRPr>
          </a:p>
          <a:p>
            <a:pPr marL="12700"/>
            <a:r>
              <a:rPr sz="1200" b="1" spc="-60" dirty="0">
                <a:latin typeface="Arial"/>
                <a:cs typeface="Arial"/>
              </a:rPr>
              <a:t>6</a:t>
            </a:r>
            <a:r>
              <a:rPr sz="1200" b="1" spc="-65" dirty="0">
                <a:latin typeface="Arial"/>
                <a:cs typeface="Arial"/>
              </a:rPr>
              <a:t>7</a:t>
            </a:r>
            <a:r>
              <a:rPr sz="1200" b="1" spc="-60" dirty="0">
                <a:latin typeface="Arial"/>
                <a:cs typeface="Arial"/>
              </a:rPr>
              <a:t>5</a:t>
            </a:r>
            <a:endParaRPr sz="1200">
              <a:latin typeface="Arial"/>
              <a:cs typeface="Arial"/>
            </a:endParaRPr>
          </a:p>
        </p:txBody>
      </p:sp>
      <p:sp>
        <p:nvSpPr>
          <p:cNvPr id="96" name="object 96"/>
          <p:cNvSpPr txBox="1"/>
          <p:nvPr/>
        </p:nvSpPr>
        <p:spPr>
          <a:xfrm>
            <a:off x="1726185" y="811784"/>
            <a:ext cx="2571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7</a:t>
            </a:r>
            <a:r>
              <a:rPr sz="1200" b="1" spc="-65" dirty="0">
                <a:latin typeface="Arial"/>
                <a:cs typeface="Arial"/>
              </a:rPr>
              <a:t>1</a:t>
            </a:r>
            <a:r>
              <a:rPr sz="1200" b="1" spc="-60" dirty="0">
                <a:latin typeface="Arial"/>
                <a:cs typeface="Arial"/>
              </a:rPr>
              <a:t>5</a:t>
            </a:r>
            <a:endParaRPr sz="1200">
              <a:latin typeface="Arial"/>
              <a:cs typeface="Arial"/>
            </a:endParaRPr>
          </a:p>
        </p:txBody>
      </p:sp>
      <p:sp>
        <p:nvSpPr>
          <p:cNvPr id="97" name="object 97"/>
          <p:cNvSpPr/>
          <p:nvPr/>
        </p:nvSpPr>
        <p:spPr>
          <a:xfrm>
            <a:off x="1937652" y="5656592"/>
            <a:ext cx="259079" cy="262890"/>
          </a:xfrm>
          <a:custGeom>
            <a:avLst/>
            <a:gdLst/>
            <a:ahLst/>
            <a:cxnLst/>
            <a:rect l="l" t="t" r="r" b="b"/>
            <a:pathLst>
              <a:path w="259079" h="262889">
                <a:moveTo>
                  <a:pt x="61959" y="186689"/>
                </a:moveTo>
                <a:lnTo>
                  <a:pt x="33553" y="186689"/>
                </a:lnTo>
                <a:lnTo>
                  <a:pt x="36347" y="189229"/>
                </a:lnTo>
                <a:lnTo>
                  <a:pt x="37630" y="189229"/>
                </a:lnTo>
                <a:lnTo>
                  <a:pt x="40055" y="191769"/>
                </a:lnTo>
                <a:lnTo>
                  <a:pt x="48475" y="222249"/>
                </a:lnTo>
                <a:lnTo>
                  <a:pt x="49352" y="248919"/>
                </a:lnTo>
                <a:lnTo>
                  <a:pt x="49453" y="250189"/>
                </a:lnTo>
                <a:lnTo>
                  <a:pt x="49809" y="251459"/>
                </a:lnTo>
                <a:lnTo>
                  <a:pt x="50076" y="252729"/>
                </a:lnTo>
                <a:lnTo>
                  <a:pt x="50812" y="255269"/>
                </a:lnTo>
                <a:lnTo>
                  <a:pt x="51358" y="255269"/>
                </a:lnTo>
                <a:lnTo>
                  <a:pt x="52793" y="257809"/>
                </a:lnTo>
                <a:lnTo>
                  <a:pt x="53733" y="259079"/>
                </a:lnTo>
                <a:lnTo>
                  <a:pt x="56121" y="260349"/>
                </a:lnTo>
                <a:lnTo>
                  <a:pt x="57200" y="261619"/>
                </a:lnTo>
                <a:lnTo>
                  <a:pt x="59054" y="262889"/>
                </a:lnTo>
                <a:lnTo>
                  <a:pt x="63538" y="262889"/>
                </a:lnTo>
                <a:lnTo>
                  <a:pt x="64274" y="261619"/>
                </a:lnTo>
                <a:lnTo>
                  <a:pt x="88957" y="237489"/>
                </a:lnTo>
                <a:lnTo>
                  <a:pt x="65938" y="237489"/>
                </a:lnTo>
                <a:lnTo>
                  <a:pt x="65735" y="222249"/>
                </a:lnTo>
                <a:lnTo>
                  <a:pt x="65661" y="210819"/>
                </a:lnTo>
                <a:lnTo>
                  <a:pt x="65493" y="207009"/>
                </a:lnTo>
                <a:lnTo>
                  <a:pt x="64338" y="196849"/>
                </a:lnTo>
                <a:lnTo>
                  <a:pt x="63474" y="191769"/>
                </a:lnTo>
                <a:lnTo>
                  <a:pt x="61959" y="186689"/>
                </a:lnTo>
                <a:close/>
              </a:path>
              <a:path w="259079" h="262889">
                <a:moveTo>
                  <a:pt x="97193" y="210819"/>
                </a:moveTo>
                <a:lnTo>
                  <a:pt x="93129" y="210819"/>
                </a:lnTo>
                <a:lnTo>
                  <a:pt x="65938" y="237489"/>
                </a:lnTo>
                <a:lnTo>
                  <a:pt x="88957" y="237489"/>
                </a:lnTo>
                <a:lnTo>
                  <a:pt x="104546" y="222249"/>
                </a:lnTo>
                <a:lnTo>
                  <a:pt x="104762" y="220979"/>
                </a:lnTo>
                <a:lnTo>
                  <a:pt x="104851" y="219709"/>
                </a:lnTo>
                <a:lnTo>
                  <a:pt x="104279" y="218439"/>
                </a:lnTo>
                <a:lnTo>
                  <a:pt x="103822" y="217169"/>
                </a:lnTo>
                <a:lnTo>
                  <a:pt x="102565" y="215899"/>
                </a:lnTo>
                <a:lnTo>
                  <a:pt x="101739" y="214629"/>
                </a:lnTo>
                <a:lnTo>
                  <a:pt x="100723" y="214629"/>
                </a:lnTo>
                <a:lnTo>
                  <a:pt x="99745" y="213359"/>
                </a:lnTo>
                <a:lnTo>
                  <a:pt x="98844" y="212089"/>
                </a:lnTo>
                <a:lnTo>
                  <a:pt x="97193" y="210819"/>
                </a:lnTo>
                <a:close/>
              </a:path>
              <a:path w="259079" h="262889">
                <a:moveTo>
                  <a:pt x="40741" y="163829"/>
                </a:moveTo>
                <a:lnTo>
                  <a:pt x="30835" y="163829"/>
                </a:lnTo>
                <a:lnTo>
                  <a:pt x="27393" y="165099"/>
                </a:lnTo>
                <a:lnTo>
                  <a:pt x="20307" y="167639"/>
                </a:lnTo>
                <a:lnTo>
                  <a:pt x="16764" y="171449"/>
                </a:lnTo>
                <a:lnTo>
                  <a:pt x="10972" y="176529"/>
                </a:lnTo>
                <a:lnTo>
                  <a:pt x="9029" y="179069"/>
                </a:lnTo>
                <a:lnTo>
                  <a:pt x="5727" y="184149"/>
                </a:lnTo>
                <a:lnTo>
                  <a:pt x="4356" y="186689"/>
                </a:lnTo>
                <a:lnTo>
                  <a:pt x="2146" y="190499"/>
                </a:lnTo>
                <a:lnTo>
                  <a:pt x="1320" y="193039"/>
                </a:lnTo>
                <a:lnTo>
                  <a:pt x="279" y="196849"/>
                </a:lnTo>
                <a:lnTo>
                  <a:pt x="0" y="198119"/>
                </a:lnTo>
                <a:lnTo>
                  <a:pt x="25" y="200659"/>
                </a:lnTo>
                <a:lnTo>
                  <a:pt x="266" y="201929"/>
                </a:lnTo>
                <a:lnTo>
                  <a:pt x="482" y="201929"/>
                </a:lnTo>
                <a:lnTo>
                  <a:pt x="1066" y="203199"/>
                </a:lnTo>
                <a:lnTo>
                  <a:pt x="1473" y="203199"/>
                </a:lnTo>
                <a:lnTo>
                  <a:pt x="2451" y="204469"/>
                </a:lnTo>
                <a:lnTo>
                  <a:pt x="3098" y="205739"/>
                </a:lnTo>
                <a:lnTo>
                  <a:pt x="5092" y="207009"/>
                </a:lnTo>
                <a:lnTo>
                  <a:pt x="6146" y="208279"/>
                </a:lnTo>
                <a:lnTo>
                  <a:pt x="7975" y="209549"/>
                </a:lnTo>
                <a:lnTo>
                  <a:pt x="8750" y="210819"/>
                </a:lnTo>
                <a:lnTo>
                  <a:pt x="12573" y="210819"/>
                </a:lnTo>
                <a:lnTo>
                  <a:pt x="12928" y="209549"/>
                </a:lnTo>
                <a:lnTo>
                  <a:pt x="13449" y="207009"/>
                </a:lnTo>
                <a:lnTo>
                  <a:pt x="13868" y="204469"/>
                </a:lnTo>
                <a:lnTo>
                  <a:pt x="14985" y="201929"/>
                </a:lnTo>
                <a:lnTo>
                  <a:pt x="27609" y="186689"/>
                </a:lnTo>
                <a:lnTo>
                  <a:pt x="61959" y="186689"/>
                </a:lnTo>
                <a:lnTo>
                  <a:pt x="61201" y="184149"/>
                </a:lnTo>
                <a:lnTo>
                  <a:pt x="59766" y="180339"/>
                </a:lnTo>
                <a:lnTo>
                  <a:pt x="56337" y="175259"/>
                </a:lnTo>
                <a:lnTo>
                  <a:pt x="54368" y="172719"/>
                </a:lnTo>
                <a:lnTo>
                  <a:pt x="49631" y="168909"/>
                </a:lnTo>
                <a:lnTo>
                  <a:pt x="46837" y="166369"/>
                </a:lnTo>
                <a:lnTo>
                  <a:pt x="40741" y="163829"/>
                </a:lnTo>
                <a:close/>
              </a:path>
              <a:path w="259079" h="262889">
                <a:moveTo>
                  <a:pt x="93091" y="106679"/>
                </a:moveTo>
                <a:lnTo>
                  <a:pt x="88366" y="106679"/>
                </a:lnTo>
                <a:lnTo>
                  <a:pt x="79032" y="110489"/>
                </a:lnTo>
                <a:lnTo>
                  <a:pt x="58839" y="142239"/>
                </a:lnTo>
                <a:lnTo>
                  <a:pt x="61048" y="152399"/>
                </a:lnTo>
                <a:lnTo>
                  <a:pt x="85699" y="184149"/>
                </a:lnTo>
                <a:lnTo>
                  <a:pt x="90957" y="187959"/>
                </a:lnTo>
                <a:lnTo>
                  <a:pt x="101066" y="195579"/>
                </a:lnTo>
                <a:lnTo>
                  <a:pt x="105981" y="198119"/>
                </a:lnTo>
                <a:lnTo>
                  <a:pt x="115557" y="200659"/>
                </a:lnTo>
                <a:lnTo>
                  <a:pt x="120281" y="200659"/>
                </a:lnTo>
                <a:lnTo>
                  <a:pt x="129578" y="196849"/>
                </a:lnTo>
                <a:lnTo>
                  <a:pt x="134226" y="194309"/>
                </a:lnTo>
                <a:lnTo>
                  <a:pt x="143497" y="185419"/>
                </a:lnTo>
                <a:lnTo>
                  <a:pt x="145027" y="182879"/>
                </a:lnTo>
                <a:lnTo>
                  <a:pt x="120561" y="182879"/>
                </a:lnTo>
                <a:lnTo>
                  <a:pt x="118186" y="181609"/>
                </a:lnTo>
                <a:lnTo>
                  <a:pt x="112776" y="180339"/>
                </a:lnTo>
                <a:lnTo>
                  <a:pt x="109651" y="177799"/>
                </a:lnTo>
                <a:lnTo>
                  <a:pt x="102527" y="172719"/>
                </a:lnTo>
                <a:lnTo>
                  <a:pt x="76517" y="140969"/>
                </a:lnTo>
                <a:lnTo>
                  <a:pt x="76085" y="138429"/>
                </a:lnTo>
                <a:lnTo>
                  <a:pt x="76784" y="133349"/>
                </a:lnTo>
                <a:lnTo>
                  <a:pt x="78003" y="132079"/>
                </a:lnTo>
                <a:lnTo>
                  <a:pt x="81267" y="128269"/>
                </a:lnTo>
                <a:lnTo>
                  <a:pt x="82511" y="126999"/>
                </a:lnTo>
                <a:lnTo>
                  <a:pt x="85102" y="125729"/>
                </a:lnTo>
                <a:lnTo>
                  <a:pt x="125087" y="125729"/>
                </a:lnTo>
                <a:lnTo>
                  <a:pt x="122897" y="123189"/>
                </a:lnTo>
                <a:lnTo>
                  <a:pt x="117652" y="119379"/>
                </a:lnTo>
                <a:lnTo>
                  <a:pt x="107581" y="111759"/>
                </a:lnTo>
                <a:lnTo>
                  <a:pt x="102666" y="109219"/>
                </a:lnTo>
                <a:lnTo>
                  <a:pt x="93091" y="106679"/>
                </a:lnTo>
                <a:close/>
              </a:path>
              <a:path w="259079" h="262889">
                <a:moveTo>
                  <a:pt x="125087" y="125729"/>
                </a:moveTo>
                <a:lnTo>
                  <a:pt x="91236" y="125729"/>
                </a:lnTo>
                <a:lnTo>
                  <a:pt x="94843" y="126999"/>
                </a:lnTo>
                <a:lnTo>
                  <a:pt x="96850" y="128269"/>
                </a:lnTo>
                <a:lnTo>
                  <a:pt x="101231" y="130809"/>
                </a:lnTo>
                <a:lnTo>
                  <a:pt x="103657" y="133349"/>
                </a:lnTo>
                <a:lnTo>
                  <a:pt x="108953" y="138429"/>
                </a:lnTo>
                <a:lnTo>
                  <a:pt x="111887" y="140969"/>
                </a:lnTo>
                <a:lnTo>
                  <a:pt x="115112" y="143509"/>
                </a:lnTo>
                <a:lnTo>
                  <a:pt x="117779" y="146049"/>
                </a:lnTo>
                <a:lnTo>
                  <a:pt x="120154" y="148589"/>
                </a:lnTo>
                <a:lnTo>
                  <a:pt x="124332" y="153669"/>
                </a:lnTo>
                <a:lnTo>
                  <a:pt x="126085" y="156209"/>
                </a:lnTo>
                <a:lnTo>
                  <a:pt x="128930" y="160019"/>
                </a:lnTo>
                <a:lnTo>
                  <a:pt x="130035" y="162559"/>
                </a:lnTo>
                <a:lnTo>
                  <a:pt x="131648" y="165099"/>
                </a:lnTo>
                <a:lnTo>
                  <a:pt x="132105" y="167639"/>
                </a:lnTo>
                <a:lnTo>
                  <a:pt x="120561" y="182879"/>
                </a:lnTo>
                <a:lnTo>
                  <a:pt x="145027" y="182879"/>
                </a:lnTo>
                <a:lnTo>
                  <a:pt x="146558" y="180339"/>
                </a:lnTo>
                <a:lnTo>
                  <a:pt x="149606" y="170179"/>
                </a:lnTo>
                <a:lnTo>
                  <a:pt x="149821" y="166369"/>
                </a:lnTo>
                <a:lnTo>
                  <a:pt x="147612" y="156209"/>
                </a:lnTo>
                <a:lnTo>
                  <a:pt x="145300" y="149859"/>
                </a:lnTo>
                <a:lnTo>
                  <a:pt x="138277" y="139699"/>
                </a:lnTo>
                <a:lnTo>
                  <a:pt x="133807" y="134619"/>
                </a:lnTo>
                <a:lnTo>
                  <a:pt x="128371" y="129539"/>
                </a:lnTo>
                <a:lnTo>
                  <a:pt x="125087" y="125729"/>
                </a:lnTo>
                <a:close/>
              </a:path>
              <a:path w="259079" h="262889">
                <a:moveTo>
                  <a:pt x="146977" y="53339"/>
                </a:moveTo>
                <a:lnTo>
                  <a:pt x="142252" y="53339"/>
                </a:lnTo>
                <a:lnTo>
                  <a:pt x="132918" y="55879"/>
                </a:lnTo>
                <a:lnTo>
                  <a:pt x="112725" y="87629"/>
                </a:lnTo>
                <a:lnTo>
                  <a:pt x="114935" y="97789"/>
                </a:lnTo>
                <a:lnTo>
                  <a:pt x="117233" y="102869"/>
                </a:lnTo>
                <a:lnTo>
                  <a:pt x="124256" y="114299"/>
                </a:lnTo>
                <a:lnTo>
                  <a:pt x="128701" y="119379"/>
                </a:lnTo>
                <a:lnTo>
                  <a:pt x="139585" y="129539"/>
                </a:lnTo>
                <a:lnTo>
                  <a:pt x="144843" y="134619"/>
                </a:lnTo>
                <a:lnTo>
                  <a:pt x="154940" y="142239"/>
                </a:lnTo>
                <a:lnTo>
                  <a:pt x="159867" y="144779"/>
                </a:lnTo>
                <a:lnTo>
                  <a:pt x="169443" y="146049"/>
                </a:lnTo>
                <a:lnTo>
                  <a:pt x="174155" y="146049"/>
                </a:lnTo>
                <a:lnTo>
                  <a:pt x="183451" y="143509"/>
                </a:lnTo>
                <a:lnTo>
                  <a:pt x="188112" y="140969"/>
                </a:lnTo>
                <a:lnTo>
                  <a:pt x="197370" y="130809"/>
                </a:lnTo>
                <a:lnTo>
                  <a:pt x="199411" y="128269"/>
                </a:lnTo>
                <a:lnTo>
                  <a:pt x="172059" y="128269"/>
                </a:lnTo>
                <a:lnTo>
                  <a:pt x="166662" y="125729"/>
                </a:lnTo>
                <a:lnTo>
                  <a:pt x="163537" y="124459"/>
                </a:lnTo>
                <a:lnTo>
                  <a:pt x="156413" y="118109"/>
                </a:lnTo>
                <a:lnTo>
                  <a:pt x="152209" y="114299"/>
                </a:lnTo>
                <a:lnTo>
                  <a:pt x="143408" y="105409"/>
                </a:lnTo>
                <a:lnTo>
                  <a:pt x="140093" y="102869"/>
                </a:lnTo>
                <a:lnTo>
                  <a:pt x="134759" y="95249"/>
                </a:lnTo>
                <a:lnTo>
                  <a:pt x="132816" y="92709"/>
                </a:lnTo>
                <a:lnTo>
                  <a:pt x="130403" y="87629"/>
                </a:lnTo>
                <a:lnTo>
                  <a:pt x="129971" y="85089"/>
                </a:lnTo>
                <a:lnTo>
                  <a:pt x="130670" y="80009"/>
                </a:lnTo>
                <a:lnTo>
                  <a:pt x="131876" y="77469"/>
                </a:lnTo>
                <a:lnTo>
                  <a:pt x="135140" y="74929"/>
                </a:lnTo>
                <a:lnTo>
                  <a:pt x="136385" y="73659"/>
                </a:lnTo>
                <a:lnTo>
                  <a:pt x="138988" y="72389"/>
                </a:lnTo>
                <a:lnTo>
                  <a:pt x="140398" y="71119"/>
                </a:lnTo>
                <a:lnTo>
                  <a:pt x="178152" y="71119"/>
                </a:lnTo>
                <a:lnTo>
                  <a:pt x="176784" y="69849"/>
                </a:lnTo>
                <a:lnTo>
                  <a:pt x="171526" y="64769"/>
                </a:lnTo>
                <a:lnTo>
                  <a:pt x="161467" y="58419"/>
                </a:lnTo>
                <a:lnTo>
                  <a:pt x="156552" y="55879"/>
                </a:lnTo>
                <a:lnTo>
                  <a:pt x="146977" y="53339"/>
                </a:lnTo>
                <a:close/>
              </a:path>
              <a:path w="259079" h="262889">
                <a:moveTo>
                  <a:pt x="178152" y="71119"/>
                </a:moveTo>
                <a:lnTo>
                  <a:pt x="143446" y="71119"/>
                </a:lnTo>
                <a:lnTo>
                  <a:pt x="145110" y="72389"/>
                </a:lnTo>
                <a:lnTo>
                  <a:pt x="148729" y="73659"/>
                </a:lnTo>
                <a:lnTo>
                  <a:pt x="150723" y="74929"/>
                </a:lnTo>
                <a:lnTo>
                  <a:pt x="155117" y="77469"/>
                </a:lnTo>
                <a:lnTo>
                  <a:pt x="157530" y="78739"/>
                </a:lnTo>
                <a:lnTo>
                  <a:pt x="162826" y="83819"/>
                </a:lnTo>
                <a:lnTo>
                  <a:pt x="165773" y="86359"/>
                </a:lnTo>
                <a:lnTo>
                  <a:pt x="168998" y="90169"/>
                </a:lnTo>
                <a:lnTo>
                  <a:pt x="171665" y="92709"/>
                </a:lnTo>
                <a:lnTo>
                  <a:pt x="174040" y="95249"/>
                </a:lnTo>
                <a:lnTo>
                  <a:pt x="178206" y="100329"/>
                </a:lnTo>
                <a:lnTo>
                  <a:pt x="179971" y="101599"/>
                </a:lnTo>
                <a:lnTo>
                  <a:pt x="182803" y="106679"/>
                </a:lnTo>
                <a:lnTo>
                  <a:pt x="183921" y="107949"/>
                </a:lnTo>
                <a:lnTo>
                  <a:pt x="185534" y="111759"/>
                </a:lnTo>
                <a:lnTo>
                  <a:pt x="185978" y="113029"/>
                </a:lnTo>
                <a:lnTo>
                  <a:pt x="186156" y="116839"/>
                </a:lnTo>
                <a:lnTo>
                  <a:pt x="185889" y="118109"/>
                </a:lnTo>
                <a:lnTo>
                  <a:pt x="174447" y="128269"/>
                </a:lnTo>
                <a:lnTo>
                  <a:pt x="199411" y="128269"/>
                </a:lnTo>
                <a:lnTo>
                  <a:pt x="200431" y="126999"/>
                </a:lnTo>
                <a:lnTo>
                  <a:pt x="203492" y="116839"/>
                </a:lnTo>
                <a:lnTo>
                  <a:pt x="203695" y="111759"/>
                </a:lnTo>
                <a:lnTo>
                  <a:pt x="201485" y="101599"/>
                </a:lnTo>
                <a:lnTo>
                  <a:pt x="199186" y="96519"/>
                </a:lnTo>
                <a:lnTo>
                  <a:pt x="192163" y="86359"/>
                </a:lnTo>
                <a:lnTo>
                  <a:pt x="187693" y="81279"/>
                </a:lnTo>
                <a:lnTo>
                  <a:pt x="182257" y="74929"/>
                </a:lnTo>
                <a:lnTo>
                  <a:pt x="178152" y="71119"/>
                </a:lnTo>
                <a:close/>
              </a:path>
              <a:path w="259079" h="262889">
                <a:moveTo>
                  <a:pt x="223126" y="96519"/>
                </a:moveTo>
                <a:lnTo>
                  <a:pt x="221386" y="96519"/>
                </a:lnTo>
                <a:lnTo>
                  <a:pt x="221932" y="97789"/>
                </a:lnTo>
                <a:lnTo>
                  <a:pt x="223126" y="96519"/>
                </a:lnTo>
                <a:close/>
              </a:path>
              <a:path w="259079" h="262889">
                <a:moveTo>
                  <a:pt x="227291" y="95249"/>
                </a:moveTo>
                <a:lnTo>
                  <a:pt x="218617" y="95249"/>
                </a:lnTo>
                <a:lnTo>
                  <a:pt x="219811" y="96519"/>
                </a:lnTo>
                <a:lnTo>
                  <a:pt x="224205" y="96519"/>
                </a:lnTo>
                <a:lnTo>
                  <a:pt x="227291" y="95249"/>
                </a:lnTo>
                <a:close/>
              </a:path>
              <a:path w="259079" h="262889">
                <a:moveTo>
                  <a:pt x="257441" y="48259"/>
                </a:moveTo>
                <a:lnTo>
                  <a:pt x="225425" y="48259"/>
                </a:lnTo>
                <a:lnTo>
                  <a:pt x="227418" y="49529"/>
                </a:lnTo>
                <a:lnTo>
                  <a:pt x="231178" y="50799"/>
                </a:lnTo>
                <a:lnTo>
                  <a:pt x="232905" y="50799"/>
                </a:lnTo>
                <a:lnTo>
                  <a:pt x="235915" y="54609"/>
                </a:lnTo>
                <a:lnTo>
                  <a:pt x="236969" y="55879"/>
                </a:lnTo>
                <a:lnTo>
                  <a:pt x="238302" y="59689"/>
                </a:lnTo>
                <a:lnTo>
                  <a:pt x="238531" y="60959"/>
                </a:lnTo>
                <a:lnTo>
                  <a:pt x="238112" y="64769"/>
                </a:lnTo>
                <a:lnTo>
                  <a:pt x="237490" y="67309"/>
                </a:lnTo>
                <a:lnTo>
                  <a:pt x="235458" y="71119"/>
                </a:lnTo>
                <a:lnTo>
                  <a:pt x="233984" y="72389"/>
                </a:lnTo>
                <a:lnTo>
                  <a:pt x="229781" y="76199"/>
                </a:lnTo>
                <a:lnTo>
                  <a:pt x="227507" y="78739"/>
                </a:lnTo>
                <a:lnTo>
                  <a:pt x="222986" y="81279"/>
                </a:lnTo>
                <a:lnTo>
                  <a:pt x="220916" y="82549"/>
                </a:lnTo>
                <a:lnTo>
                  <a:pt x="217157" y="83819"/>
                </a:lnTo>
                <a:lnTo>
                  <a:pt x="215557" y="83819"/>
                </a:lnTo>
                <a:lnTo>
                  <a:pt x="212890" y="85089"/>
                </a:lnTo>
                <a:lnTo>
                  <a:pt x="212039" y="85089"/>
                </a:lnTo>
                <a:lnTo>
                  <a:pt x="211137" y="86359"/>
                </a:lnTo>
                <a:lnTo>
                  <a:pt x="211035" y="87629"/>
                </a:lnTo>
                <a:lnTo>
                  <a:pt x="211772" y="88899"/>
                </a:lnTo>
                <a:lnTo>
                  <a:pt x="212801" y="90169"/>
                </a:lnTo>
                <a:lnTo>
                  <a:pt x="214477" y="91439"/>
                </a:lnTo>
                <a:lnTo>
                  <a:pt x="216395" y="93979"/>
                </a:lnTo>
                <a:lnTo>
                  <a:pt x="217944" y="95249"/>
                </a:lnTo>
                <a:lnTo>
                  <a:pt x="229082" y="95249"/>
                </a:lnTo>
                <a:lnTo>
                  <a:pt x="233184" y="92709"/>
                </a:lnTo>
                <a:lnTo>
                  <a:pt x="235394" y="91439"/>
                </a:lnTo>
                <a:lnTo>
                  <a:pt x="240131" y="87629"/>
                </a:lnTo>
                <a:lnTo>
                  <a:pt x="242481" y="86359"/>
                </a:lnTo>
                <a:lnTo>
                  <a:pt x="248615" y="80009"/>
                </a:lnTo>
                <a:lnTo>
                  <a:pt x="251675" y="76199"/>
                </a:lnTo>
                <a:lnTo>
                  <a:pt x="256273" y="67309"/>
                </a:lnTo>
                <a:lnTo>
                  <a:pt x="257683" y="63499"/>
                </a:lnTo>
                <a:lnTo>
                  <a:pt x="258737" y="55879"/>
                </a:lnTo>
                <a:lnTo>
                  <a:pt x="258330" y="50799"/>
                </a:lnTo>
                <a:lnTo>
                  <a:pt x="257441" y="48259"/>
                </a:lnTo>
                <a:close/>
              </a:path>
              <a:path w="259079" h="262889">
                <a:moveTo>
                  <a:pt x="202641" y="63499"/>
                </a:moveTo>
                <a:lnTo>
                  <a:pt x="200050" y="63499"/>
                </a:lnTo>
                <a:lnTo>
                  <a:pt x="201244" y="64769"/>
                </a:lnTo>
                <a:lnTo>
                  <a:pt x="201752" y="64769"/>
                </a:lnTo>
                <a:lnTo>
                  <a:pt x="202641" y="63499"/>
                </a:lnTo>
                <a:close/>
              </a:path>
              <a:path w="259079" h="262889">
                <a:moveTo>
                  <a:pt x="221822" y="20319"/>
                </a:moveTo>
                <a:lnTo>
                  <a:pt x="195046" y="20319"/>
                </a:lnTo>
                <a:lnTo>
                  <a:pt x="196519" y="21589"/>
                </a:lnTo>
                <a:lnTo>
                  <a:pt x="199351" y="22859"/>
                </a:lnTo>
                <a:lnTo>
                  <a:pt x="200647" y="22859"/>
                </a:lnTo>
                <a:lnTo>
                  <a:pt x="203314" y="26669"/>
                </a:lnTo>
                <a:lnTo>
                  <a:pt x="204406" y="27939"/>
                </a:lnTo>
                <a:lnTo>
                  <a:pt x="205778" y="31749"/>
                </a:lnTo>
                <a:lnTo>
                  <a:pt x="205892" y="34289"/>
                </a:lnTo>
                <a:lnTo>
                  <a:pt x="205638" y="36829"/>
                </a:lnTo>
                <a:lnTo>
                  <a:pt x="204990" y="39369"/>
                </a:lnTo>
                <a:lnTo>
                  <a:pt x="202780" y="43179"/>
                </a:lnTo>
                <a:lnTo>
                  <a:pt x="201206" y="45719"/>
                </a:lnTo>
                <a:lnTo>
                  <a:pt x="192798" y="53339"/>
                </a:lnTo>
                <a:lnTo>
                  <a:pt x="192519" y="54609"/>
                </a:lnTo>
                <a:lnTo>
                  <a:pt x="192201" y="54609"/>
                </a:lnTo>
                <a:lnTo>
                  <a:pt x="192201" y="55879"/>
                </a:lnTo>
                <a:lnTo>
                  <a:pt x="192519" y="57149"/>
                </a:lnTo>
                <a:lnTo>
                  <a:pt x="192874" y="57149"/>
                </a:lnTo>
                <a:lnTo>
                  <a:pt x="193992" y="58419"/>
                </a:lnTo>
                <a:lnTo>
                  <a:pt x="194779" y="59689"/>
                </a:lnTo>
                <a:lnTo>
                  <a:pt x="196888" y="62229"/>
                </a:lnTo>
                <a:lnTo>
                  <a:pt x="197815" y="62229"/>
                </a:lnTo>
                <a:lnTo>
                  <a:pt x="199364" y="63499"/>
                </a:lnTo>
                <a:lnTo>
                  <a:pt x="203085" y="63499"/>
                </a:lnTo>
                <a:lnTo>
                  <a:pt x="211924" y="54609"/>
                </a:lnTo>
                <a:lnTo>
                  <a:pt x="214337" y="53339"/>
                </a:lnTo>
                <a:lnTo>
                  <a:pt x="218998" y="50799"/>
                </a:lnTo>
                <a:lnTo>
                  <a:pt x="221221" y="49529"/>
                </a:lnTo>
                <a:lnTo>
                  <a:pt x="225425" y="48259"/>
                </a:lnTo>
                <a:lnTo>
                  <a:pt x="257441" y="48259"/>
                </a:lnTo>
                <a:lnTo>
                  <a:pt x="255663" y="43179"/>
                </a:lnTo>
                <a:lnTo>
                  <a:pt x="253301" y="39369"/>
                </a:lnTo>
                <a:lnTo>
                  <a:pt x="249897" y="36829"/>
                </a:lnTo>
                <a:lnTo>
                  <a:pt x="248881" y="35559"/>
                </a:lnTo>
                <a:lnTo>
                  <a:pt x="218643" y="35559"/>
                </a:lnTo>
                <a:lnTo>
                  <a:pt x="220154" y="33019"/>
                </a:lnTo>
                <a:lnTo>
                  <a:pt x="221170" y="30479"/>
                </a:lnTo>
                <a:lnTo>
                  <a:pt x="222262" y="25399"/>
                </a:lnTo>
                <a:lnTo>
                  <a:pt x="222338" y="22859"/>
                </a:lnTo>
                <a:lnTo>
                  <a:pt x="221822" y="20319"/>
                </a:lnTo>
                <a:close/>
              </a:path>
              <a:path w="259079" h="262889">
                <a:moveTo>
                  <a:pt x="202946" y="0"/>
                </a:moveTo>
                <a:lnTo>
                  <a:pt x="193459" y="0"/>
                </a:lnTo>
                <a:lnTo>
                  <a:pt x="190195" y="1269"/>
                </a:lnTo>
                <a:lnTo>
                  <a:pt x="164757" y="30479"/>
                </a:lnTo>
                <a:lnTo>
                  <a:pt x="163918" y="33019"/>
                </a:lnTo>
                <a:lnTo>
                  <a:pt x="163703" y="34289"/>
                </a:lnTo>
                <a:lnTo>
                  <a:pt x="163715" y="36829"/>
                </a:lnTo>
                <a:lnTo>
                  <a:pt x="163957" y="36829"/>
                </a:lnTo>
                <a:lnTo>
                  <a:pt x="164160" y="38099"/>
                </a:lnTo>
                <a:lnTo>
                  <a:pt x="164719" y="39369"/>
                </a:lnTo>
                <a:lnTo>
                  <a:pt x="165138" y="39369"/>
                </a:lnTo>
                <a:lnTo>
                  <a:pt x="166217" y="40639"/>
                </a:lnTo>
                <a:lnTo>
                  <a:pt x="166928" y="41909"/>
                </a:lnTo>
                <a:lnTo>
                  <a:pt x="168859" y="43179"/>
                </a:lnTo>
                <a:lnTo>
                  <a:pt x="169760" y="44449"/>
                </a:lnTo>
                <a:lnTo>
                  <a:pt x="171234" y="45719"/>
                </a:lnTo>
                <a:lnTo>
                  <a:pt x="174917" y="45719"/>
                </a:lnTo>
                <a:lnTo>
                  <a:pt x="175285" y="44449"/>
                </a:lnTo>
                <a:lnTo>
                  <a:pt x="175958" y="41909"/>
                </a:lnTo>
                <a:lnTo>
                  <a:pt x="176441" y="39369"/>
                </a:lnTo>
                <a:lnTo>
                  <a:pt x="177698" y="35559"/>
                </a:lnTo>
                <a:lnTo>
                  <a:pt x="178549" y="34289"/>
                </a:lnTo>
                <a:lnTo>
                  <a:pt x="180695" y="29209"/>
                </a:lnTo>
                <a:lnTo>
                  <a:pt x="182143" y="27939"/>
                </a:lnTo>
                <a:lnTo>
                  <a:pt x="185572" y="24129"/>
                </a:lnTo>
                <a:lnTo>
                  <a:pt x="187198" y="22859"/>
                </a:lnTo>
                <a:lnTo>
                  <a:pt x="190461" y="21589"/>
                </a:lnTo>
                <a:lnTo>
                  <a:pt x="192036" y="20319"/>
                </a:lnTo>
                <a:lnTo>
                  <a:pt x="221822" y="20319"/>
                </a:lnTo>
                <a:lnTo>
                  <a:pt x="221564" y="19049"/>
                </a:lnTo>
                <a:lnTo>
                  <a:pt x="220738" y="16509"/>
                </a:lnTo>
                <a:lnTo>
                  <a:pt x="218224" y="11429"/>
                </a:lnTo>
                <a:lnTo>
                  <a:pt x="216547" y="8889"/>
                </a:lnTo>
                <a:lnTo>
                  <a:pt x="211823" y="5079"/>
                </a:lnTo>
                <a:lnTo>
                  <a:pt x="208978" y="2539"/>
                </a:lnTo>
                <a:lnTo>
                  <a:pt x="202946" y="0"/>
                </a:lnTo>
                <a:close/>
              </a:path>
              <a:path w="259079" h="262889">
                <a:moveTo>
                  <a:pt x="240665" y="30479"/>
                </a:moveTo>
                <a:lnTo>
                  <a:pt x="229857" y="30479"/>
                </a:lnTo>
                <a:lnTo>
                  <a:pt x="224205" y="31749"/>
                </a:lnTo>
                <a:lnTo>
                  <a:pt x="221462" y="34289"/>
                </a:lnTo>
                <a:lnTo>
                  <a:pt x="218795" y="35559"/>
                </a:lnTo>
                <a:lnTo>
                  <a:pt x="248881" y="35559"/>
                </a:lnTo>
                <a:lnTo>
                  <a:pt x="247865" y="34289"/>
                </a:lnTo>
                <a:lnTo>
                  <a:pt x="245605" y="33019"/>
                </a:lnTo>
                <a:lnTo>
                  <a:pt x="240665" y="30479"/>
                </a:lnTo>
                <a:close/>
              </a:path>
            </a:pathLst>
          </a:custGeom>
          <a:solidFill>
            <a:srgbClr val="000000"/>
          </a:solidFill>
        </p:spPr>
        <p:txBody>
          <a:bodyPr wrap="square" lIns="0" tIns="0" rIns="0" bIns="0" rtlCol="0"/>
          <a:lstStyle/>
          <a:p>
            <a:endParaRPr/>
          </a:p>
        </p:txBody>
      </p:sp>
      <p:sp>
        <p:nvSpPr>
          <p:cNvPr id="98" name="object 98"/>
          <p:cNvSpPr/>
          <p:nvPr/>
        </p:nvSpPr>
        <p:spPr>
          <a:xfrm>
            <a:off x="2447506" y="5651512"/>
            <a:ext cx="263525" cy="267970"/>
          </a:xfrm>
          <a:custGeom>
            <a:avLst/>
            <a:gdLst/>
            <a:ahLst/>
            <a:cxnLst/>
            <a:rect l="l" t="t" r="r" b="b"/>
            <a:pathLst>
              <a:path w="263525" h="267970">
                <a:moveTo>
                  <a:pt x="61950" y="191770"/>
                </a:moveTo>
                <a:lnTo>
                  <a:pt x="33540" y="191770"/>
                </a:lnTo>
                <a:lnTo>
                  <a:pt x="36347" y="194310"/>
                </a:lnTo>
                <a:lnTo>
                  <a:pt x="37630" y="194310"/>
                </a:lnTo>
                <a:lnTo>
                  <a:pt x="41224" y="198120"/>
                </a:lnTo>
                <a:lnTo>
                  <a:pt x="48463" y="227330"/>
                </a:lnTo>
                <a:lnTo>
                  <a:pt x="49339" y="254000"/>
                </a:lnTo>
                <a:lnTo>
                  <a:pt x="49441" y="255270"/>
                </a:lnTo>
                <a:lnTo>
                  <a:pt x="49796" y="256540"/>
                </a:lnTo>
                <a:lnTo>
                  <a:pt x="50076" y="257810"/>
                </a:lnTo>
                <a:lnTo>
                  <a:pt x="50812" y="260350"/>
                </a:lnTo>
                <a:lnTo>
                  <a:pt x="51346" y="260350"/>
                </a:lnTo>
                <a:lnTo>
                  <a:pt x="52793" y="262890"/>
                </a:lnTo>
                <a:lnTo>
                  <a:pt x="53721" y="264160"/>
                </a:lnTo>
                <a:lnTo>
                  <a:pt x="56108" y="265430"/>
                </a:lnTo>
                <a:lnTo>
                  <a:pt x="57188" y="266700"/>
                </a:lnTo>
                <a:lnTo>
                  <a:pt x="59055" y="267970"/>
                </a:lnTo>
                <a:lnTo>
                  <a:pt x="63525" y="267970"/>
                </a:lnTo>
                <a:lnTo>
                  <a:pt x="64262" y="266700"/>
                </a:lnTo>
                <a:lnTo>
                  <a:pt x="88944" y="242570"/>
                </a:lnTo>
                <a:lnTo>
                  <a:pt x="65938" y="242570"/>
                </a:lnTo>
                <a:lnTo>
                  <a:pt x="65722" y="227330"/>
                </a:lnTo>
                <a:lnTo>
                  <a:pt x="65648" y="215900"/>
                </a:lnTo>
                <a:lnTo>
                  <a:pt x="65481" y="212090"/>
                </a:lnTo>
                <a:lnTo>
                  <a:pt x="64325" y="201930"/>
                </a:lnTo>
                <a:lnTo>
                  <a:pt x="63474" y="196850"/>
                </a:lnTo>
                <a:lnTo>
                  <a:pt x="61950" y="191770"/>
                </a:lnTo>
                <a:close/>
              </a:path>
              <a:path w="263525" h="267970">
                <a:moveTo>
                  <a:pt x="97180" y="215900"/>
                </a:moveTo>
                <a:lnTo>
                  <a:pt x="93116" y="215900"/>
                </a:lnTo>
                <a:lnTo>
                  <a:pt x="65938" y="242570"/>
                </a:lnTo>
                <a:lnTo>
                  <a:pt x="88944" y="242570"/>
                </a:lnTo>
                <a:lnTo>
                  <a:pt x="104533" y="227330"/>
                </a:lnTo>
                <a:lnTo>
                  <a:pt x="104762" y="226060"/>
                </a:lnTo>
                <a:lnTo>
                  <a:pt x="104838" y="224790"/>
                </a:lnTo>
                <a:lnTo>
                  <a:pt x="104279" y="223520"/>
                </a:lnTo>
                <a:lnTo>
                  <a:pt x="103822" y="222250"/>
                </a:lnTo>
                <a:lnTo>
                  <a:pt x="102552" y="220980"/>
                </a:lnTo>
                <a:lnTo>
                  <a:pt x="101727" y="219710"/>
                </a:lnTo>
                <a:lnTo>
                  <a:pt x="100711" y="219710"/>
                </a:lnTo>
                <a:lnTo>
                  <a:pt x="99733" y="218440"/>
                </a:lnTo>
                <a:lnTo>
                  <a:pt x="98831" y="217170"/>
                </a:lnTo>
                <a:lnTo>
                  <a:pt x="97180" y="215900"/>
                </a:lnTo>
                <a:close/>
              </a:path>
              <a:path w="263525" h="267970">
                <a:moveTo>
                  <a:pt x="40728" y="168910"/>
                </a:moveTo>
                <a:lnTo>
                  <a:pt x="30822" y="168910"/>
                </a:lnTo>
                <a:lnTo>
                  <a:pt x="27381" y="170180"/>
                </a:lnTo>
                <a:lnTo>
                  <a:pt x="20294" y="172720"/>
                </a:lnTo>
                <a:lnTo>
                  <a:pt x="16751" y="176530"/>
                </a:lnTo>
                <a:lnTo>
                  <a:pt x="10960" y="181610"/>
                </a:lnTo>
                <a:lnTo>
                  <a:pt x="9017" y="184150"/>
                </a:lnTo>
                <a:lnTo>
                  <a:pt x="5715" y="189230"/>
                </a:lnTo>
                <a:lnTo>
                  <a:pt x="4343" y="191770"/>
                </a:lnTo>
                <a:lnTo>
                  <a:pt x="2133" y="195580"/>
                </a:lnTo>
                <a:lnTo>
                  <a:pt x="1320" y="198120"/>
                </a:lnTo>
                <a:lnTo>
                  <a:pt x="266" y="201930"/>
                </a:lnTo>
                <a:lnTo>
                  <a:pt x="0" y="203200"/>
                </a:lnTo>
                <a:lnTo>
                  <a:pt x="12" y="205740"/>
                </a:lnTo>
                <a:lnTo>
                  <a:pt x="253" y="207010"/>
                </a:lnTo>
                <a:lnTo>
                  <a:pt x="469" y="207010"/>
                </a:lnTo>
                <a:lnTo>
                  <a:pt x="1066" y="208280"/>
                </a:lnTo>
                <a:lnTo>
                  <a:pt x="1460" y="208280"/>
                </a:lnTo>
                <a:lnTo>
                  <a:pt x="2438" y="209550"/>
                </a:lnTo>
                <a:lnTo>
                  <a:pt x="3086" y="210820"/>
                </a:lnTo>
                <a:lnTo>
                  <a:pt x="5092" y="212090"/>
                </a:lnTo>
                <a:lnTo>
                  <a:pt x="6146" y="213360"/>
                </a:lnTo>
                <a:lnTo>
                  <a:pt x="7962" y="214630"/>
                </a:lnTo>
                <a:lnTo>
                  <a:pt x="8737" y="215900"/>
                </a:lnTo>
                <a:lnTo>
                  <a:pt x="12560" y="215900"/>
                </a:lnTo>
                <a:lnTo>
                  <a:pt x="12915" y="214630"/>
                </a:lnTo>
                <a:lnTo>
                  <a:pt x="13449" y="212090"/>
                </a:lnTo>
                <a:lnTo>
                  <a:pt x="13855" y="209550"/>
                </a:lnTo>
                <a:lnTo>
                  <a:pt x="14986" y="207010"/>
                </a:lnTo>
                <a:lnTo>
                  <a:pt x="27597" y="191770"/>
                </a:lnTo>
                <a:lnTo>
                  <a:pt x="61950" y="191770"/>
                </a:lnTo>
                <a:lnTo>
                  <a:pt x="61188" y="189230"/>
                </a:lnTo>
                <a:lnTo>
                  <a:pt x="59766" y="185420"/>
                </a:lnTo>
                <a:lnTo>
                  <a:pt x="56324" y="180340"/>
                </a:lnTo>
                <a:lnTo>
                  <a:pt x="54356" y="177800"/>
                </a:lnTo>
                <a:lnTo>
                  <a:pt x="49618" y="173990"/>
                </a:lnTo>
                <a:lnTo>
                  <a:pt x="46837" y="171450"/>
                </a:lnTo>
                <a:lnTo>
                  <a:pt x="40728" y="168910"/>
                </a:lnTo>
                <a:close/>
              </a:path>
              <a:path w="263525" h="267970">
                <a:moveTo>
                  <a:pt x="93090" y="111760"/>
                </a:moveTo>
                <a:lnTo>
                  <a:pt x="88353" y="111760"/>
                </a:lnTo>
                <a:lnTo>
                  <a:pt x="79032" y="115570"/>
                </a:lnTo>
                <a:lnTo>
                  <a:pt x="58826" y="147320"/>
                </a:lnTo>
                <a:lnTo>
                  <a:pt x="61036" y="157480"/>
                </a:lnTo>
                <a:lnTo>
                  <a:pt x="85686" y="189230"/>
                </a:lnTo>
                <a:lnTo>
                  <a:pt x="90957" y="193040"/>
                </a:lnTo>
                <a:lnTo>
                  <a:pt x="101053" y="200660"/>
                </a:lnTo>
                <a:lnTo>
                  <a:pt x="105981" y="203200"/>
                </a:lnTo>
                <a:lnTo>
                  <a:pt x="115557" y="205740"/>
                </a:lnTo>
                <a:lnTo>
                  <a:pt x="120268" y="205740"/>
                </a:lnTo>
                <a:lnTo>
                  <a:pt x="129565" y="201930"/>
                </a:lnTo>
                <a:lnTo>
                  <a:pt x="134226" y="199390"/>
                </a:lnTo>
                <a:lnTo>
                  <a:pt x="143484" y="190500"/>
                </a:lnTo>
                <a:lnTo>
                  <a:pt x="145014" y="187960"/>
                </a:lnTo>
                <a:lnTo>
                  <a:pt x="120548" y="187960"/>
                </a:lnTo>
                <a:lnTo>
                  <a:pt x="118173" y="186690"/>
                </a:lnTo>
                <a:lnTo>
                  <a:pt x="112775" y="185420"/>
                </a:lnTo>
                <a:lnTo>
                  <a:pt x="109639" y="182880"/>
                </a:lnTo>
                <a:lnTo>
                  <a:pt x="102527" y="177800"/>
                </a:lnTo>
                <a:lnTo>
                  <a:pt x="76504" y="146050"/>
                </a:lnTo>
                <a:lnTo>
                  <a:pt x="76085" y="143510"/>
                </a:lnTo>
                <a:lnTo>
                  <a:pt x="76784" y="138430"/>
                </a:lnTo>
                <a:lnTo>
                  <a:pt x="77990" y="137160"/>
                </a:lnTo>
                <a:lnTo>
                  <a:pt x="81254" y="133350"/>
                </a:lnTo>
                <a:lnTo>
                  <a:pt x="82499" y="132080"/>
                </a:lnTo>
                <a:lnTo>
                  <a:pt x="85090" y="130810"/>
                </a:lnTo>
                <a:lnTo>
                  <a:pt x="125087" y="130810"/>
                </a:lnTo>
                <a:lnTo>
                  <a:pt x="122897" y="128270"/>
                </a:lnTo>
                <a:lnTo>
                  <a:pt x="117640" y="124460"/>
                </a:lnTo>
                <a:lnTo>
                  <a:pt x="107568" y="116840"/>
                </a:lnTo>
                <a:lnTo>
                  <a:pt x="102666" y="114300"/>
                </a:lnTo>
                <a:lnTo>
                  <a:pt x="93090" y="111760"/>
                </a:lnTo>
                <a:close/>
              </a:path>
              <a:path w="263525" h="267970">
                <a:moveTo>
                  <a:pt x="125087" y="130810"/>
                </a:moveTo>
                <a:lnTo>
                  <a:pt x="91224" y="130810"/>
                </a:lnTo>
                <a:lnTo>
                  <a:pt x="94843" y="132080"/>
                </a:lnTo>
                <a:lnTo>
                  <a:pt x="96837" y="133350"/>
                </a:lnTo>
                <a:lnTo>
                  <a:pt x="101218" y="135890"/>
                </a:lnTo>
                <a:lnTo>
                  <a:pt x="103644" y="138430"/>
                </a:lnTo>
                <a:lnTo>
                  <a:pt x="108940" y="143510"/>
                </a:lnTo>
                <a:lnTo>
                  <a:pt x="111874" y="146050"/>
                </a:lnTo>
                <a:lnTo>
                  <a:pt x="115100" y="148590"/>
                </a:lnTo>
                <a:lnTo>
                  <a:pt x="117767" y="151130"/>
                </a:lnTo>
                <a:lnTo>
                  <a:pt x="120142" y="153670"/>
                </a:lnTo>
                <a:lnTo>
                  <a:pt x="124320" y="158750"/>
                </a:lnTo>
                <a:lnTo>
                  <a:pt x="126072" y="161290"/>
                </a:lnTo>
                <a:lnTo>
                  <a:pt x="128917" y="165100"/>
                </a:lnTo>
                <a:lnTo>
                  <a:pt x="130035" y="167640"/>
                </a:lnTo>
                <a:lnTo>
                  <a:pt x="131648" y="170180"/>
                </a:lnTo>
                <a:lnTo>
                  <a:pt x="132092" y="172720"/>
                </a:lnTo>
                <a:lnTo>
                  <a:pt x="120548" y="187960"/>
                </a:lnTo>
                <a:lnTo>
                  <a:pt x="145014" y="187960"/>
                </a:lnTo>
                <a:lnTo>
                  <a:pt x="146545" y="185420"/>
                </a:lnTo>
                <a:lnTo>
                  <a:pt x="149593" y="175260"/>
                </a:lnTo>
                <a:lnTo>
                  <a:pt x="149809" y="171450"/>
                </a:lnTo>
                <a:lnTo>
                  <a:pt x="147599" y="161290"/>
                </a:lnTo>
                <a:lnTo>
                  <a:pt x="145287" y="154940"/>
                </a:lnTo>
                <a:lnTo>
                  <a:pt x="138277" y="144780"/>
                </a:lnTo>
                <a:lnTo>
                  <a:pt x="133807" y="139700"/>
                </a:lnTo>
                <a:lnTo>
                  <a:pt x="128371" y="134620"/>
                </a:lnTo>
                <a:lnTo>
                  <a:pt x="125087" y="130810"/>
                </a:lnTo>
                <a:close/>
              </a:path>
              <a:path w="263525" h="267970">
                <a:moveTo>
                  <a:pt x="146964" y="58420"/>
                </a:moveTo>
                <a:lnTo>
                  <a:pt x="142240" y="58420"/>
                </a:lnTo>
                <a:lnTo>
                  <a:pt x="132905" y="60960"/>
                </a:lnTo>
                <a:lnTo>
                  <a:pt x="112712" y="92710"/>
                </a:lnTo>
                <a:lnTo>
                  <a:pt x="114922" y="102870"/>
                </a:lnTo>
                <a:lnTo>
                  <a:pt x="117233" y="107950"/>
                </a:lnTo>
                <a:lnTo>
                  <a:pt x="124244" y="119380"/>
                </a:lnTo>
                <a:lnTo>
                  <a:pt x="128701" y="124460"/>
                </a:lnTo>
                <a:lnTo>
                  <a:pt x="139572" y="134620"/>
                </a:lnTo>
                <a:lnTo>
                  <a:pt x="144830" y="139700"/>
                </a:lnTo>
                <a:lnTo>
                  <a:pt x="154940" y="147320"/>
                </a:lnTo>
                <a:lnTo>
                  <a:pt x="159854" y="149860"/>
                </a:lnTo>
                <a:lnTo>
                  <a:pt x="169430" y="151130"/>
                </a:lnTo>
                <a:lnTo>
                  <a:pt x="174155" y="151130"/>
                </a:lnTo>
                <a:lnTo>
                  <a:pt x="183451" y="148590"/>
                </a:lnTo>
                <a:lnTo>
                  <a:pt x="188099" y="146050"/>
                </a:lnTo>
                <a:lnTo>
                  <a:pt x="197370" y="135890"/>
                </a:lnTo>
                <a:lnTo>
                  <a:pt x="199411" y="133350"/>
                </a:lnTo>
                <a:lnTo>
                  <a:pt x="172059" y="133350"/>
                </a:lnTo>
                <a:lnTo>
                  <a:pt x="166649" y="130810"/>
                </a:lnTo>
                <a:lnTo>
                  <a:pt x="163525" y="129540"/>
                </a:lnTo>
                <a:lnTo>
                  <a:pt x="156400" y="123190"/>
                </a:lnTo>
                <a:lnTo>
                  <a:pt x="152196" y="119380"/>
                </a:lnTo>
                <a:lnTo>
                  <a:pt x="143395" y="110490"/>
                </a:lnTo>
                <a:lnTo>
                  <a:pt x="140081" y="107950"/>
                </a:lnTo>
                <a:lnTo>
                  <a:pt x="134747" y="100330"/>
                </a:lnTo>
                <a:lnTo>
                  <a:pt x="132816" y="97790"/>
                </a:lnTo>
                <a:lnTo>
                  <a:pt x="130390" y="92710"/>
                </a:lnTo>
                <a:lnTo>
                  <a:pt x="129959" y="90170"/>
                </a:lnTo>
                <a:lnTo>
                  <a:pt x="130657" y="85090"/>
                </a:lnTo>
                <a:lnTo>
                  <a:pt x="131876" y="82550"/>
                </a:lnTo>
                <a:lnTo>
                  <a:pt x="135140" y="80010"/>
                </a:lnTo>
                <a:lnTo>
                  <a:pt x="136385" y="78740"/>
                </a:lnTo>
                <a:lnTo>
                  <a:pt x="138976" y="77470"/>
                </a:lnTo>
                <a:lnTo>
                  <a:pt x="140385" y="76200"/>
                </a:lnTo>
                <a:lnTo>
                  <a:pt x="178139" y="76200"/>
                </a:lnTo>
                <a:lnTo>
                  <a:pt x="176771" y="74930"/>
                </a:lnTo>
                <a:lnTo>
                  <a:pt x="171526" y="69850"/>
                </a:lnTo>
                <a:lnTo>
                  <a:pt x="161455" y="63500"/>
                </a:lnTo>
                <a:lnTo>
                  <a:pt x="156540" y="60960"/>
                </a:lnTo>
                <a:lnTo>
                  <a:pt x="146964" y="58420"/>
                </a:lnTo>
                <a:close/>
              </a:path>
              <a:path w="263525" h="267970">
                <a:moveTo>
                  <a:pt x="178139" y="76200"/>
                </a:moveTo>
                <a:lnTo>
                  <a:pt x="143446" y="76200"/>
                </a:lnTo>
                <a:lnTo>
                  <a:pt x="145110" y="77470"/>
                </a:lnTo>
                <a:lnTo>
                  <a:pt x="148717" y="78740"/>
                </a:lnTo>
                <a:lnTo>
                  <a:pt x="150723" y="80010"/>
                </a:lnTo>
                <a:lnTo>
                  <a:pt x="155105" y="82550"/>
                </a:lnTo>
                <a:lnTo>
                  <a:pt x="157530" y="83820"/>
                </a:lnTo>
                <a:lnTo>
                  <a:pt x="162826" y="88900"/>
                </a:lnTo>
                <a:lnTo>
                  <a:pt x="165760" y="91440"/>
                </a:lnTo>
                <a:lnTo>
                  <a:pt x="168986" y="95250"/>
                </a:lnTo>
                <a:lnTo>
                  <a:pt x="171653" y="97790"/>
                </a:lnTo>
                <a:lnTo>
                  <a:pt x="174028" y="100330"/>
                </a:lnTo>
                <a:lnTo>
                  <a:pt x="178206" y="105410"/>
                </a:lnTo>
                <a:lnTo>
                  <a:pt x="179959" y="106680"/>
                </a:lnTo>
                <a:lnTo>
                  <a:pt x="182803" y="111760"/>
                </a:lnTo>
                <a:lnTo>
                  <a:pt x="183908" y="113030"/>
                </a:lnTo>
                <a:lnTo>
                  <a:pt x="185521" y="116840"/>
                </a:lnTo>
                <a:lnTo>
                  <a:pt x="185978" y="118110"/>
                </a:lnTo>
                <a:lnTo>
                  <a:pt x="186143" y="121920"/>
                </a:lnTo>
                <a:lnTo>
                  <a:pt x="185889" y="123190"/>
                </a:lnTo>
                <a:lnTo>
                  <a:pt x="174434" y="133350"/>
                </a:lnTo>
                <a:lnTo>
                  <a:pt x="199411" y="133350"/>
                </a:lnTo>
                <a:lnTo>
                  <a:pt x="200431" y="132080"/>
                </a:lnTo>
                <a:lnTo>
                  <a:pt x="203479" y="121920"/>
                </a:lnTo>
                <a:lnTo>
                  <a:pt x="203695" y="116840"/>
                </a:lnTo>
                <a:lnTo>
                  <a:pt x="201485" y="106680"/>
                </a:lnTo>
                <a:lnTo>
                  <a:pt x="199174" y="101600"/>
                </a:lnTo>
                <a:lnTo>
                  <a:pt x="192150" y="91440"/>
                </a:lnTo>
                <a:lnTo>
                  <a:pt x="187680" y="86360"/>
                </a:lnTo>
                <a:lnTo>
                  <a:pt x="182244" y="80010"/>
                </a:lnTo>
                <a:lnTo>
                  <a:pt x="178139" y="76200"/>
                </a:lnTo>
                <a:close/>
              </a:path>
              <a:path w="263525" h="267970">
                <a:moveTo>
                  <a:pt x="197624" y="0"/>
                </a:moveTo>
                <a:lnTo>
                  <a:pt x="195846" y="0"/>
                </a:lnTo>
                <a:lnTo>
                  <a:pt x="195059" y="1270"/>
                </a:lnTo>
                <a:lnTo>
                  <a:pt x="193167" y="2540"/>
                </a:lnTo>
                <a:lnTo>
                  <a:pt x="192011" y="2540"/>
                </a:lnTo>
                <a:lnTo>
                  <a:pt x="189318" y="5080"/>
                </a:lnTo>
                <a:lnTo>
                  <a:pt x="187744" y="6350"/>
                </a:lnTo>
                <a:lnTo>
                  <a:pt x="184302" y="10160"/>
                </a:lnTo>
                <a:lnTo>
                  <a:pt x="182943" y="11430"/>
                </a:lnTo>
                <a:lnTo>
                  <a:pt x="180759" y="13970"/>
                </a:lnTo>
                <a:lnTo>
                  <a:pt x="179920" y="15240"/>
                </a:lnTo>
                <a:lnTo>
                  <a:pt x="178727" y="16510"/>
                </a:lnTo>
                <a:lnTo>
                  <a:pt x="177952" y="19050"/>
                </a:lnTo>
                <a:lnTo>
                  <a:pt x="194221" y="78740"/>
                </a:lnTo>
                <a:lnTo>
                  <a:pt x="194538" y="80010"/>
                </a:lnTo>
                <a:lnTo>
                  <a:pt x="194868" y="80010"/>
                </a:lnTo>
                <a:lnTo>
                  <a:pt x="195605" y="82550"/>
                </a:lnTo>
                <a:lnTo>
                  <a:pt x="196062" y="82550"/>
                </a:lnTo>
                <a:lnTo>
                  <a:pt x="197154" y="85090"/>
                </a:lnTo>
                <a:lnTo>
                  <a:pt x="197815" y="85090"/>
                </a:lnTo>
                <a:lnTo>
                  <a:pt x="199351" y="87630"/>
                </a:lnTo>
                <a:lnTo>
                  <a:pt x="200304" y="87630"/>
                </a:lnTo>
                <a:lnTo>
                  <a:pt x="202793" y="90170"/>
                </a:lnTo>
                <a:lnTo>
                  <a:pt x="203949" y="91440"/>
                </a:lnTo>
                <a:lnTo>
                  <a:pt x="205841" y="92710"/>
                </a:lnTo>
                <a:lnTo>
                  <a:pt x="206667" y="93980"/>
                </a:lnTo>
                <a:lnTo>
                  <a:pt x="208673" y="93980"/>
                </a:lnTo>
                <a:lnTo>
                  <a:pt x="209689" y="92710"/>
                </a:lnTo>
                <a:lnTo>
                  <a:pt x="210197" y="92710"/>
                </a:lnTo>
                <a:lnTo>
                  <a:pt x="229147" y="73660"/>
                </a:lnTo>
                <a:lnTo>
                  <a:pt x="207632" y="73660"/>
                </a:lnTo>
                <a:lnTo>
                  <a:pt x="194271" y="24130"/>
                </a:lnTo>
                <a:lnTo>
                  <a:pt x="221447" y="24130"/>
                </a:lnTo>
                <a:lnTo>
                  <a:pt x="197624" y="0"/>
                </a:lnTo>
                <a:close/>
              </a:path>
              <a:path w="263525" h="267970">
                <a:moveTo>
                  <a:pt x="262915" y="66040"/>
                </a:moveTo>
                <a:lnTo>
                  <a:pt x="236728" y="66040"/>
                </a:lnTo>
                <a:lnTo>
                  <a:pt x="249389" y="78740"/>
                </a:lnTo>
                <a:lnTo>
                  <a:pt x="252653" y="78740"/>
                </a:lnTo>
                <a:lnTo>
                  <a:pt x="253466" y="77470"/>
                </a:lnTo>
                <a:lnTo>
                  <a:pt x="255358" y="76200"/>
                </a:lnTo>
                <a:lnTo>
                  <a:pt x="256463" y="74930"/>
                </a:lnTo>
                <a:lnTo>
                  <a:pt x="259054" y="72390"/>
                </a:lnTo>
                <a:lnTo>
                  <a:pt x="260108" y="71120"/>
                </a:lnTo>
                <a:lnTo>
                  <a:pt x="261607" y="69850"/>
                </a:lnTo>
                <a:lnTo>
                  <a:pt x="262166" y="68580"/>
                </a:lnTo>
                <a:lnTo>
                  <a:pt x="262864" y="67310"/>
                </a:lnTo>
                <a:lnTo>
                  <a:pt x="263017" y="67310"/>
                </a:lnTo>
                <a:lnTo>
                  <a:pt x="262915" y="66040"/>
                </a:lnTo>
                <a:close/>
              </a:path>
              <a:path w="263525" h="267970">
                <a:moveTo>
                  <a:pt x="221447" y="24130"/>
                </a:moveTo>
                <a:lnTo>
                  <a:pt x="194373" y="24130"/>
                </a:lnTo>
                <a:lnTo>
                  <a:pt x="225678" y="55880"/>
                </a:lnTo>
                <a:lnTo>
                  <a:pt x="207632" y="73660"/>
                </a:lnTo>
                <a:lnTo>
                  <a:pt x="229147" y="73660"/>
                </a:lnTo>
                <a:lnTo>
                  <a:pt x="236728" y="66040"/>
                </a:lnTo>
                <a:lnTo>
                  <a:pt x="262712" y="66040"/>
                </a:lnTo>
                <a:lnTo>
                  <a:pt x="250050" y="53340"/>
                </a:lnTo>
                <a:lnTo>
                  <a:pt x="256730" y="45720"/>
                </a:lnTo>
                <a:lnTo>
                  <a:pt x="255054" y="41910"/>
                </a:lnTo>
                <a:lnTo>
                  <a:pt x="239001" y="41910"/>
                </a:lnTo>
                <a:lnTo>
                  <a:pt x="221447" y="24130"/>
                </a:lnTo>
                <a:close/>
              </a:path>
              <a:path w="263525" h="267970">
                <a:moveTo>
                  <a:pt x="246519" y="35560"/>
                </a:moveTo>
                <a:lnTo>
                  <a:pt x="245605" y="35560"/>
                </a:lnTo>
                <a:lnTo>
                  <a:pt x="239001" y="41910"/>
                </a:lnTo>
                <a:lnTo>
                  <a:pt x="255054" y="41910"/>
                </a:lnTo>
                <a:lnTo>
                  <a:pt x="254469" y="40640"/>
                </a:lnTo>
                <a:lnTo>
                  <a:pt x="252679" y="39370"/>
                </a:lnTo>
                <a:lnTo>
                  <a:pt x="250672" y="36830"/>
                </a:lnTo>
                <a:lnTo>
                  <a:pt x="249047" y="36830"/>
                </a:lnTo>
                <a:lnTo>
                  <a:pt x="246519" y="35560"/>
                </a:lnTo>
                <a:close/>
              </a:path>
            </a:pathLst>
          </a:custGeom>
          <a:solidFill>
            <a:srgbClr val="000000"/>
          </a:solidFill>
        </p:spPr>
        <p:txBody>
          <a:bodyPr wrap="square" lIns="0" tIns="0" rIns="0" bIns="0" rtlCol="0"/>
          <a:lstStyle/>
          <a:p>
            <a:endParaRPr/>
          </a:p>
        </p:txBody>
      </p:sp>
      <p:sp>
        <p:nvSpPr>
          <p:cNvPr id="99" name="object 99"/>
          <p:cNvSpPr/>
          <p:nvPr/>
        </p:nvSpPr>
        <p:spPr>
          <a:xfrm>
            <a:off x="2957322" y="5650242"/>
            <a:ext cx="257810" cy="269240"/>
          </a:xfrm>
          <a:custGeom>
            <a:avLst/>
            <a:gdLst/>
            <a:ahLst/>
            <a:cxnLst/>
            <a:rect l="l" t="t" r="r" b="b"/>
            <a:pathLst>
              <a:path w="257810" h="269239">
                <a:moveTo>
                  <a:pt x="61976" y="193039"/>
                </a:moveTo>
                <a:lnTo>
                  <a:pt x="33528" y="193039"/>
                </a:lnTo>
                <a:lnTo>
                  <a:pt x="36321" y="195579"/>
                </a:lnTo>
                <a:lnTo>
                  <a:pt x="37718" y="195579"/>
                </a:lnTo>
                <a:lnTo>
                  <a:pt x="40131" y="198119"/>
                </a:lnTo>
                <a:lnTo>
                  <a:pt x="41275" y="199389"/>
                </a:lnTo>
                <a:lnTo>
                  <a:pt x="42418" y="201929"/>
                </a:lnTo>
                <a:lnTo>
                  <a:pt x="43434" y="203199"/>
                </a:lnTo>
                <a:lnTo>
                  <a:pt x="44450" y="205739"/>
                </a:lnTo>
                <a:lnTo>
                  <a:pt x="46228" y="210819"/>
                </a:lnTo>
                <a:lnTo>
                  <a:pt x="46862" y="213359"/>
                </a:lnTo>
                <a:lnTo>
                  <a:pt x="47497" y="217169"/>
                </a:lnTo>
                <a:lnTo>
                  <a:pt x="48006" y="219709"/>
                </a:lnTo>
                <a:lnTo>
                  <a:pt x="48387" y="224789"/>
                </a:lnTo>
                <a:lnTo>
                  <a:pt x="49275" y="253999"/>
                </a:lnTo>
                <a:lnTo>
                  <a:pt x="49530" y="256539"/>
                </a:lnTo>
                <a:lnTo>
                  <a:pt x="50037" y="259079"/>
                </a:lnTo>
                <a:lnTo>
                  <a:pt x="50800" y="261619"/>
                </a:lnTo>
                <a:lnTo>
                  <a:pt x="52069" y="262889"/>
                </a:lnTo>
                <a:lnTo>
                  <a:pt x="53721" y="265429"/>
                </a:lnTo>
                <a:lnTo>
                  <a:pt x="54864" y="265429"/>
                </a:lnTo>
                <a:lnTo>
                  <a:pt x="56134" y="266699"/>
                </a:lnTo>
                <a:lnTo>
                  <a:pt x="57277" y="267969"/>
                </a:lnTo>
                <a:lnTo>
                  <a:pt x="59055" y="269239"/>
                </a:lnTo>
                <a:lnTo>
                  <a:pt x="63500" y="269239"/>
                </a:lnTo>
                <a:lnTo>
                  <a:pt x="64262" y="267969"/>
                </a:lnTo>
                <a:lnTo>
                  <a:pt x="88781" y="243839"/>
                </a:lnTo>
                <a:lnTo>
                  <a:pt x="65912" y="243839"/>
                </a:lnTo>
                <a:lnTo>
                  <a:pt x="65786" y="219709"/>
                </a:lnTo>
                <a:lnTo>
                  <a:pt x="65531" y="213359"/>
                </a:lnTo>
                <a:lnTo>
                  <a:pt x="64896" y="208279"/>
                </a:lnTo>
                <a:lnTo>
                  <a:pt x="64389" y="203199"/>
                </a:lnTo>
                <a:lnTo>
                  <a:pt x="63500" y="198119"/>
                </a:lnTo>
                <a:lnTo>
                  <a:pt x="61976" y="193039"/>
                </a:lnTo>
                <a:close/>
              </a:path>
              <a:path w="257810" h="269239">
                <a:moveTo>
                  <a:pt x="96519" y="217169"/>
                </a:moveTo>
                <a:lnTo>
                  <a:pt x="92837" y="217169"/>
                </a:lnTo>
                <a:lnTo>
                  <a:pt x="65912" y="243839"/>
                </a:lnTo>
                <a:lnTo>
                  <a:pt x="88781" y="243839"/>
                </a:lnTo>
                <a:lnTo>
                  <a:pt x="104266" y="228599"/>
                </a:lnTo>
                <a:lnTo>
                  <a:pt x="104521" y="228599"/>
                </a:lnTo>
                <a:lnTo>
                  <a:pt x="104775" y="227329"/>
                </a:lnTo>
                <a:lnTo>
                  <a:pt x="104902" y="227329"/>
                </a:lnTo>
                <a:lnTo>
                  <a:pt x="104902" y="226059"/>
                </a:lnTo>
                <a:lnTo>
                  <a:pt x="104647" y="226059"/>
                </a:lnTo>
                <a:lnTo>
                  <a:pt x="103886" y="223519"/>
                </a:lnTo>
                <a:lnTo>
                  <a:pt x="102615" y="222249"/>
                </a:lnTo>
                <a:lnTo>
                  <a:pt x="100711" y="220979"/>
                </a:lnTo>
                <a:lnTo>
                  <a:pt x="99822" y="219709"/>
                </a:lnTo>
                <a:lnTo>
                  <a:pt x="98043" y="218439"/>
                </a:lnTo>
                <a:lnTo>
                  <a:pt x="96519" y="217169"/>
                </a:lnTo>
                <a:close/>
              </a:path>
              <a:path w="257810" h="269239">
                <a:moveTo>
                  <a:pt x="40766" y="170179"/>
                </a:moveTo>
                <a:lnTo>
                  <a:pt x="30861" y="170179"/>
                </a:lnTo>
                <a:lnTo>
                  <a:pt x="27431" y="171449"/>
                </a:lnTo>
                <a:lnTo>
                  <a:pt x="20319" y="173989"/>
                </a:lnTo>
                <a:lnTo>
                  <a:pt x="16764" y="177799"/>
                </a:lnTo>
                <a:lnTo>
                  <a:pt x="13208" y="180339"/>
                </a:lnTo>
                <a:lnTo>
                  <a:pt x="11049" y="182879"/>
                </a:lnTo>
                <a:lnTo>
                  <a:pt x="9016" y="185419"/>
                </a:lnTo>
                <a:lnTo>
                  <a:pt x="5715" y="190499"/>
                </a:lnTo>
                <a:lnTo>
                  <a:pt x="4318" y="193039"/>
                </a:lnTo>
                <a:lnTo>
                  <a:pt x="3302" y="195579"/>
                </a:lnTo>
                <a:lnTo>
                  <a:pt x="2159" y="196849"/>
                </a:lnTo>
                <a:lnTo>
                  <a:pt x="1396" y="199389"/>
                </a:lnTo>
                <a:lnTo>
                  <a:pt x="762" y="200659"/>
                </a:lnTo>
                <a:lnTo>
                  <a:pt x="0" y="204469"/>
                </a:lnTo>
                <a:lnTo>
                  <a:pt x="0" y="207009"/>
                </a:lnTo>
                <a:lnTo>
                  <a:pt x="253" y="208279"/>
                </a:lnTo>
                <a:lnTo>
                  <a:pt x="762" y="208279"/>
                </a:lnTo>
                <a:lnTo>
                  <a:pt x="1524" y="209549"/>
                </a:lnTo>
                <a:lnTo>
                  <a:pt x="2031" y="210819"/>
                </a:lnTo>
                <a:lnTo>
                  <a:pt x="2412" y="210819"/>
                </a:lnTo>
                <a:lnTo>
                  <a:pt x="3175" y="212089"/>
                </a:lnTo>
                <a:lnTo>
                  <a:pt x="5080" y="213359"/>
                </a:lnTo>
                <a:lnTo>
                  <a:pt x="8000" y="215899"/>
                </a:lnTo>
                <a:lnTo>
                  <a:pt x="8762" y="217169"/>
                </a:lnTo>
                <a:lnTo>
                  <a:pt x="12572" y="217169"/>
                </a:lnTo>
                <a:lnTo>
                  <a:pt x="12953" y="215899"/>
                </a:lnTo>
                <a:lnTo>
                  <a:pt x="13462" y="213359"/>
                </a:lnTo>
                <a:lnTo>
                  <a:pt x="13843" y="210819"/>
                </a:lnTo>
                <a:lnTo>
                  <a:pt x="14478" y="209549"/>
                </a:lnTo>
                <a:lnTo>
                  <a:pt x="14986" y="208279"/>
                </a:lnTo>
                <a:lnTo>
                  <a:pt x="15875" y="205739"/>
                </a:lnTo>
                <a:lnTo>
                  <a:pt x="17906" y="201929"/>
                </a:lnTo>
                <a:lnTo>
                  <a:pt x="19558" y="199389"/>
                </a:lnTo>
                <a:lnTo>
                  <a:pt x="21590" y="196849"/>
                </a:lnTo>
                <a:lnTo>
                  <a:pt x="24637" y="194309"/>
                </a:lnTo>
                <a:lnTo>
                  <a:pt x="27686" y="193039"/>
                </a:lnTo>
                <a:lnTo>
                  <a:pt x="61976" y="193039"/>
                </a:lnTo>
                <a:lnTo>
                  <a:pt x="61214" y="190499"/>
                </a:lnTo>
                <a:lnTo>
                  <a:pt x="59816" y="186689"/>
                </a:lnTo>
                <a:lnTo>
                  <a:pt x="58039" y="184149"/>
                </a:lnTo>
                <a:lnTo>
                  <a:pt x="56387" y="181609"/>
                </a:lnTo>
                <a:lnTo>
                  <a:pt x="54356" y="179069"/>
                </a:lnTo>
                <a:lnTo>
                  <a:pt x="52196" y="177799"/>
                </a:lnTo>
                <a:lnTo>
                  <a:pt x="49656" y="175259"/>
                </a:lnTo>
                <a:lnTo>
                  <a:pt x="46862" y="172719"/>
                </a:lnTo>
                <a:lnTo>
                  <a:pt x="40766" y="170179"/>
                </a:lnTo>
                <a:close/>
              </a:path>
              <a:path w="257810" h="269239">
                <a:moveTo>
                  <a:pt x="93090" y="113029"/>
                </a:moveTo>
                <a:lnTo>
                  <a:pt x="88391" y="113029"/>
                </a:lnTo>
                <a:lnTo>
                  <a:pt x="78993" y="116839"/>
                </a:lnTo>
                <a:lnTo>
                  <a:pt x="74422" y="119379"/>
                </a:lnTo>
                <a:lnTo>
                  <a:pt x="69722" y="124459"/>
                </a:lnTo>
                <a:lnTo>
                  <a:pt x="65150" y="128269"/>
                </a:lnTo>
                <a:lnTo>
                  <a:pt x="62103" y="133349"/>
                </a:lnTo>
                <a:lnTo>
                  <a:pt x="59055" y="143509"/>
                </a:lnTo>
                <a:lnTo>
                  <a:pt x="58800" y="148589"/>
                </a:lnTo>
                <a:lnTo>
                  <a:pt x="61087" y="158749"/>
                </a:lnTo>
                <a:lnTo>
                  <a:pt x="63372" y="163829"/>
                </a:lnTo>
                <a:lnTo>
                  <a:pt x="66928" y="168909"/>
                </a:lnTo>
                <a:lnTo>
                  <a:pt x="70358" y="173989"/>
                </a:lnTo>
                <a:lnTo>
                  <a:pt x="74803" y="179069"/>
                </a:lnTo>
                <a:lnTo>
                  <a:pt x="80264" y="184149"/>
                </a:lnTo>
                <a:lnTo>
                  <a:pt x="85725" y="190499"/>
                </a:lnTo>
                <a:lnTo>
                  <a:pt x="90931" y="194309"/>
                </a:lnTo>
                <a:lnTo>
                  <a:pt x="101091" y="201929"/>
                </a:lnTo>
                <a:lnTo>
                  <a:pt x="106044" y="204469"/>
                </a:lnTo>
                <a:lnTo>
                  <a:pt x="115569" y="207009"/>
                </a:lnTo>
                <a:lnTo>
                  <a:pt x="120268" y="207009"/>
                </a:lnTo>
                <a:lnTo>
                  <a:pt x="124968" y="205739"/>
                </a:lnTo>
                <a:lnTo>
                  <a:pt x="129540" y="203199"/>
                </a:lnTo>
                <a:lnTo>
                  <a:pt x="134239" y="200659"/>
                </a:lnTo>
                <a:lnTo>
                  <a:pt x="138937" y="195579"/>
                </a:lnTo>
                <a:lnTo>
                  <a:pt x="143509" y="191769"/>
                </a:lnTo>
                <a:lnTo>
                  <a:pt x="145034" y="189229"/>
                </a:lnTo>
                <a:lnTo>
                  <a:pt x="120522" y="189229"/>
                </a:lnTo>
                <a:lnTo>
                  <a:pt x="118237" y="187959"/>
                </a:lnTo>
                <a:lnTo>
                  <a:pt x="115443" y="186689"/>
                </a:lnTo>
                <a:lnTo>
                  <a:pt x="112775" y="186689"/>
                </a:lnTo>
                <a:lnTo>
                  <a:pt x="109728" y="184149"/>
                </a:lnTo>
                <a:lnTo>
                  <a:pt x="106172" y="181609"/>
                </a:lnTo>
                <a:lnTo>
                  <a:pt x="77724" y="149859"/>
                </a:lnTo>
                <a:lnTo>
                  <a:pt x="76072" y="144779"/>
                </a:lnTo>
                <a:lnTo>
                  <a:pt x="76834" y="139699"/>
                </a:lnTo>
                <a:lnTo>
                  <a:pt x="77978" y="138429"/>
                </a:lnTo>
                <a:lnTo>
                  <a:pt x="80137" y="135889"/>
                </a:lnTo>
                <a:lnTo>
                  <a:pt x="81280" y="134619"/>
                </a:lnTo>
                <a:lnTo>
                  <a:pt x="82550" y="133349"/>
                </a:lnTo>
                <a:lnTo>
                  <a:pt x="85090" y="132079"/>
                </a:lnTo>
                <a:lnTo>
                  <a:pt x="125120" y="132079"/>
                </a:lnTo>
                <a:lnTo>
                  <a:pt x="122936" y="129539"/>
                </a:lnTo>
                <a:lnTo>
                  <a:pt x="117728" y="125729"/>
                </a:lnTo>
                <a:lnTo>
                  <a:pt x="107568" y="118109"/>
                </a:lnTo>
                <a:lnTo>
                  <a:pt x="102743" y="115569"/>
                </a:lnTo>
                <a:lnTo>
                  <a:pt x="93090" y="113029"/>
                </a:lnTo>
                <a:close/>
              </a:path>
              <a:path w="257810" h="269239">
                <a:moveTo>
                  <a:pt x="125120" y="132079"/>
                </a:moveTo>
                <a:lnTo>
                  <a:pt x="91312" y="132079"/>
                </a:lnTo>
                <a:lnTo>
                  <a:pt x="94868" y="133349"/>
                </a:lnTo>
                <a:lnTo>
                  <a:pt x="96900" y="134619"/>
                </a:lnTo>
                <a:lnTo>
                  <a:pt x="101218" y="137159"/>
                </a:lnTo>
                <a:lnTo>
                  <a:pt x="103631" y="139699"/>
                </a:lnTo>
                <a:lnTo>
                  <a:pt x="108965" y="144779"/>
                </a:lnTo>
                <a:lnTo>
                  <a:pt x="111887" y="147319"/>
                </a:lnTo>
                <a:lnTo>
                  <a:pt x="115189" y="149859"/>
                </a:lnTo>
                <a:lnTo>
                  <a:pt x="117856" y="152399"/>
                </a:lnTo>
                <a:lnTo>
                  <a:pt x="120141" y="154939"/>
                </a:lnTo>
                <a:lnTo>
                  <a:pt x="122300" y="157479"/>
                </a:lnTo>
                <a:lnTo>
                  <a:pt x="124333" y="160019"/>
                </a:lnTo>
                <a:lnTo>
                  <a:pt x="126111" y="162559"/>
                </a:lnTo>
                <a:lnTo>
                  <a:pt x="128905" y="166369"/>
                </a:lnTo>
                <a:lnTo>
                  <a:pt x="130047" y="168909"/>
                </a:lnTo>
                <a:lnTo>
                  <a:pt x="130809" y="170179"/>
                </a:lnTo>
                <a:lnTo>
                  <a:pt x="131699" y="171449"/>
                </a:lnTo>
                <a:lnTo>
                  <a:pt x="132080" y="173989"/>
                </a:lnTo>
                <a:lnTo>
                  <a:pt x="132334" y="177799"/>
                </a:lnTo>
                <a:lnTo>
                  <a:pt x="132080" y="179069"/>
                </a:lnTo>
                <a:lnTo>
                  <a:pt x="130809" y="181609"/>
                </a:lnTo>
                <a:lnTo>
                  <a:pt x="129793" y="182879"/>
                </a:lnTo>
                <a:lnTo>
                  <a:pt x="128397" y="184149"/>
                </a:lnTo>
                <a:lnTo>
                  <a:pt x="126618" y="186689"/>
                </a:lnTo>
                <a:lnTo>
                  <a:pt x="124714" y="187959"/>
                </a:lnTo>
                <a:lnTo>
                  <a:pt x="122681" y="187959"/>
                </a:lnTo>
                <a:lnTo>
                  <a:pt x="120522" y="189229"/>
                </a:lnTo>
                <a:lnTo>
                  <a:pt x="145034" y="189229"/>
                </a:lnTo>
                <a:lnTo>
                  <a:pt x="146558" y="186689"/>
                </a:lnTo>
                <a:lnTo>
                  <a:pt x="149606" y="176529"/>
                </a:lnTo>
                <a:lnTo>
                  <a:pt x="149859" y="172719"/>
                </a:lnTo>
                <a:lnTo>
                  <a:pt x="147574" y="162559"/>
                </a:lnTo>
                <a:lnTo>
                  <a:pt x="128397" y="135889"/>
                </a:lnTo>
                <a:lnTo>
                  <a:pt x="125120" y="132079"/>
                </a:lnTo>
                <a:close/>
              </a:path>
              <a:path w="257810" h="269239">
                <a:moveTo>
                  <a:pt x="146939" y="59689"/>
                </a:moveTo>
                <a:lnTo>
                  <a:pt x="142240" y="59689"/>
                </a:lnTo>
                <a:lnTo>
                  <a:pt x="132969" y="62229"/>
                </a:lnTo>
                <a:lnTo>
                  <a:pt x="112775" y="93979"/>
                </a:lnTo>
                <a:lnTo>
                  <a:pt x="113791" y="99059"/>
                </a:lnTo>
                <a:lnTo>
                  <a:pt x="139572" y="135889"/>
                </a:lnTo>
                <a:lnTo>
                  <a:pt x="144906" y="140969"/>
                </a:lnTo>
                <a:lnTo>
                  <a:pt x="149859" y="144779"/>
                </a:lnTo>
                <a:lnTo>
                  <a:pt x="154940" y="148589"/>
                </a:lnTo>
                <a:lnTo>
                  <a:pt x="159893" y="151129"/>
                </a:lnTo>
                <a:lnTo>
                  <a:pt x="164719" y="151129"/>
                </a:lnTo>
                <a:lnTo>
                  <a:pt x="169418" y="152399"/>
                </a:lnTo>
                <a:lnTo>
                  <a:pt x="174244" y="152399"/>
                </a:lnTo>
                <a:lnTo>
                  <a:pt x="183515" y="149859"/>
                </a:lnTo>
                <a:lnTo>
                  <a:pt x="188087" y="147319"/>
                </a:lnTo>
                <a:lnTo>
                  <a:pt x="192785" y="142239"/>
                </a:lnTo>
                <a:lnTo>
                  <a:pt x="197358" y="137159"/>
                </a:lnTo>
                <a:lnTo>
                  <a:pt x="199389" y="134619"/>
                </a:lnTo>
                <a:lnTo>
                  <a:pt x="172084" y="134619"/>
                </a:lnTo>
                <a:lnTo>
                  <a:pt x="169418" y="133349"/>
                </a:lnTo>
                <a:lnTo>
                  <a:pt x="166624" y="132079"/>
                </a:lnTo>
                <a:lnTo>
                  <a:pt x="163575" y="130809"/>
                </a:lnTo>
                <a:lnTo>
                  <a:pt x="156464" y="124459"/>
                </a:lnTo>
                <a:lnTo>
                  <a:pt x="152272" y="120649"/>
                </a:lnTo>
                <a:lnTo>
                  <a:pt x="147447" y="116839"/>
                </a:lnTo>
                <a:lnTo>
                  <a:pt x="143383" y="111759"/>
                </a:lnTo>
                <a:lnTo>
                  <a:pt x="140081" y="109219"/>
                </a:lnTo>
                <a:lnTo>
                  <a:pt x="134747" y="101599"/>
                </a:lnTo>
                <a:lnTo>
                  <a:pt x="132841" y="99059"/>
                </a:lnTo>
                <a:lnTo>
                  <a:pt x="131572" y="96519"/>
                </a:lnTo>
                <a:lnTo>
                  <a:pt x="130428" y="93979"/>
                </a:lnTo>
                <a:lnTo>
                  <a:pt x="130047" y="91439"/>
                </a:lnTo>
                <a:lnTo>
                  <a:pt x="130302" y="88899"/>
                </a:lnTo>
                <a:lnTo>
                  <a:pt x="130683" y="86359"/>
                </a:lnTo>
                <a:lnTo>
                  <a:pt x="131953" y="83819"/>
                </a:lnTo>
                <a:lnTo>
                  <a:pt x="133984" y="81279"/>
                </a:lnTo>
                <a:lnTo>
                  <a:pt x="135128" y="81279"/>
                </a:lnTo>
                <a:lnTo>
                  <a:pt x="137668" y="78739"/>
                </a:lnTo>
                <a:lnTo>
                  <a:pt x="139065" y="78739"/>
                </a:lnTo>
                <a:lnTo>
                  <a:pt x="140462" y="77469"/>
                </a:lnTo>
                <a:lnTo>
                  <a:pt x="178149" y="77469"/>
                </a:lnTo>
                <a:lnTo>
                  <a:pt x="176784" y="76199"/>
                </a:lnTo>
                <a:lnTo>
                  <a:pt x="171577" y="71119"/>
                </a:lnTo>
                <a:lnTo>
                  <a:pt x="166497" y="68579"/>
                </a:lnTo>
                <a:lnTo>
                  <a:pt x="161544" y="64769"/>
                </a:lnTo>
                <a:lnTo>
                  <a:pt x="156590" y="62229"/>
                </a:lnTo>
                <a:lnTo>
                  <a:pt x="146939" y="59689"/>
                </a:lnTo>
                <a:close/>
              </a:path>
              <a:path w="257810" h="269239">
                <a:moveTo>
                  <a:pt x="178149" y="77469"/>
                </a:moveTo>
                <a:lnTo>
                  <a:pt x="143509" y="77469"/>
                </a:lnTo>
                <a:lnTo>
                  <a:pt x="145161" y="78739"/>
                </a:lnTo>
                <a:lnTo>
                  <a:pt x="148716" y="80009"/>
                </a:lnTo>
                <a:lnTo>
                  <a:pt x="150749" y="81279"/>
                </a:lnTo>
                <a:lnTo>
                  <a:pt x="152908" y="82549"/>
                </a:lnTo>
                <a:lnTo>
                  <a:pt x="155194" y="83819"/>
                </a:lnTo>
                <a:lnTo>
                  <a:pt x="157606" y="85089"/>
                </a:lnTo>
                <a:lnTo>
                  <a:pt x="160147" y="87629"/>
                </a:lnTo>
                <a:lnTo>
                  <a:pt x="162814" y="90169"/>
                </a:lnTo>
                <a:lnTo>
                  <a:pt x="165734" y="92709"/>
                </a:lnTo>
                <a:lnTo>
                  <a:pt x="169037" y="96519"/>
                </a:lnTo>
                <a:lnTo>
                  <a:pt x="171703" y="99059"/>
                </a:lnTo>
                <a:lnTo>
                  <a:pt x="174116" y="101599"/>
                </a:lnTo>
                <a:lnTo>
                  <a:pt x="178181" y="106679"/>
                </a:lnTo>
                <a:lnTo>
                  <a:pt x="179959" y="107949"/>
                </a:lnTo>
                <a:lnTo>
                  <a:pt x="181356" y="110489"/>
                </a:lnTo>
                <a:lnTo>
                  <a:pt x="182880" y="113029"/>
                </a:lnTo>
                <a:lnTo>
                  <a:pt x="183896" y="114299"/>
                </a:lnTo>
                <a:lnTo>
                  <a:pt x="184784" y="116839"/>
                </a:lnTo>
                <a:lnTo>
                  <a:pt x="185547" y="118109"/>
                </a:lnTo>
                <a:lnTo>
                  <a:pt x="186055" y="119379"/>
                </a:lnTo>
                <a:lnTo>
                  <a:pt x="186181" y="123189"/>
                </a:lnTo>
                <a:lnTo>
                  <a:pt x="185928" y="124459"/>
                </a:lnTo>
                <a:lnTo>
                  <a:pt x="174497" y="134619"/>
                </a:lnTo>
                <a:lnTo>
                  <a:pt x="199389" y="134619"/>
                </a:lnTo>
                <a:lnTo>
                  <a:pt x="200405" y="133349"/>
                </a:lnTo>
                <a:lnTo>
                  <a:pt x="203453" y="123189"/>
                </a:lnTo>
                <a:lnTo>
                  <a:pt x="203708" y="118109"/>
                </a:lnTo>
                <a:lnTo>
                  <a:pt x="202565" y="113029"/>
                </a:lnTo>
                <a:lnTo>
                  <a:pt x="201548" y="107949"/>
                </a:lnTo>
                <a:lnTo>
                  <a:pt x="199263" y="102869"/>
                </a:lnTo>
                <a:lnTo>
                  <a:pt x="192150" y="92709"/>
                </a:lnTo>
                <a:lnTo>
                  <a:pt x="187706" y="87629"/>
                </a:lnTo>
                <a:lnTo>
                  <a:pt x="182244" y="81279"/>
                </a:lnTo>
                <a:lnTo>
                  <a:pt x="178149" y="77469"/>
                </a:lnTo>
                <a:close/>
              </a:path>
              <a:path w="257810" h="269239">
                <a:moveTo>
                  <a:pt x="226695" y="102869"/>
                </a:moveTo>
                <a:lnTo>
                  <a:pt x="221234" y="102869"/>
                </a:lnTo>
                <a:lnTo>
                  <a:pt x="221741" y="104139"/>
                </a:lnTo>
                <a:lnTo>
                  <a:pt x="225297" y="104139"/>
                </a:lnTo>
                <a:lnTo>
                  <a:pt x="226695" y="102869"/>
                </a:lnTo>
                <a:close/>
              </a:path>
              <a:path w="257810" h="269239">
                <a:moveTo>
                  <a:pt x="233807" y="31749"/>
                </a:moveTo>
                <a:lnTo>
                  <a:pt x="223011" y="31749"/>
                </a:lnTo>
                <a:lnTo>
                  <a:pt x="219328" y="33019"/>
                </a:lnTo>
                <a:lnTo>
                  <a:pt x="208279" y="40639"/>
                </a:lnTo>
                <a:lnTo>
                  <a:pt x="204597" y="44449"/>
                </a:lnTo>
                <a:lnTo>
                  <a:pt x="203200" y="45719"/>
                </a:lnTo>
                <a:lnTo>
                  <a:pt x="201929" y="46989"/>
                </a:lnTo>
                <a:lnTo>
                  <a:pt x="197358" y="52069"/>
                </a:lnTo>
                <a:lnTo>
                  <a:pt x="226695" y="52069"/>
                </a:lnTo>
                <a:lnTo>
                  <a:pt x="228472" y="53339"/>
                </a:lnTo>
                <a:lnTo>
                  <a:pt x="230378" y="53339"/>
                </a:lnTo>
                <a:lnTo>
                  <a:pt x="232155" y="54609"/>
                </a:lnTo>
                <a:lnTo>
                  <a:pt x="233807" y="57149"/>
                </a:lnTo>
                <a:lnTo>
                  <a:pt x="235839" y="58419"/>
                </a:lnTo>
                <a:lnTo>
                  <a:pt x="237109" y="60959"/>
                </a:lnTo>
                <a:lnTo>
                  <a:pt x="238633" y="64769"/>
                </a:lnTo>
                <a:lnTo>
                  <a:pt x="239014" y="67309"/>
                </a:lnTo>
                <a:lnTo>
                  <a:pt x="238505" y="71119"/>
                </a:lnTo>
                <a:lnTo>
                  <a:pt x="237744" y="72389"/>
                </a:lnTo>
                <a:lnTo>
                  <a:pt x="236473" y="74929"/>
                </a:lnTo>
                <a:lnTo>
                  <a:pt x="235330" y="77469"/>
                </a:lnTo>
                <a:lnTo>
                  <a:pt x="233679" y="78739"/>
                </a:lnTo>
                <a:lnTo>
                  <a:pt x="231647" y="81279"/>
                </a:lnTo>
                <a:lnTo>
                  <a:pt x="229234" y="83819"/>
                </a:lnTo>
                <a:lnTo>
                  <a:pt x="224916" y="86359"/>
                </a:lnTo>
                <a:lnTo>
                  <a:pt x="222884" y="87629"/>
                </a:lnTo>
                <a:lnTo>
                  <a:pt x="220979" y="88899"/>
                </a:lnTo>
                <a:lnTo>
                  <a:pt x="217678" y="90169"/>
                </a:lnTo>
                <a:lnTo>
                  <a:pt x="216280" y="91439"/>
                </a:lnTo>
                <a:lnTo>
                  <a:pt x="213233" y="91439"/>
                </a:lnTo>
                <a:lnTo>
                  <a:pt x="212978" y="92709"/>
                </a:lnTo>
                <a:lnTo>
                  <a:pt x="212471" y="92709"/>
                </a:lnTo>
                <a:lnTo>
                  <a:pt x="212471" y="93979"/>
                </a:lnTo>
                <a:lnTo>
                  <a:pt x="212852" y="93979"/>
                </a:lnTo>
                <a:lnTo>
                  <a:pt x="213105" y="95249"/>
                </a:lnTo>
                <a:lnTo>
                  <a:pt x="213486" y="95249"/>
                </a:lnTo>
                <a:lnTo>
                  <a:pt x="214757" y="97789"/>
                </a:lnTo>
                <a:lnTo>
                  <a:pt x="215519" y="97789"/>
                </a:lnTo>
                <a:lnTo>
                  <a:pt x="216534" y="99059"/>
                </a:lnTo>
                <a:lnTo>
                  <a:pt x="218185" y="100329"/>
                </a:lnTo>
                <a:lnTo>
                  <a:pt x="218947" y="101599"/>
                </a:lnTo>
                <a:lnTo>
                  <a:pt x="219583" y="101599"/>
                </a:lnTo>
                <a:lnTo>
                  <a:pt x="220217" y="102869"/>
                </a:lnTo>
                <a:lnTo>
                  <a:pt x="227965" y="102869"/>
                </a:lnTo>
                <a:lnTo>
                  <a:pt x="229615" y="101599"/>
                </a:lnTo>
                <a:lnTo>
                  <a:pt x="231521" y="100329"/>
                </a:lnTo>
                <a:lnTo>
                  <a:pt x="235584" y="97789"/>
                </a:lnTo>
                <a:lnTo>
                  <a:pt x="239903" y="95249"/>
                </a:lnTo>
                <a:lnTo>
                  <a:pt x="241934" y="92709"/>
                </a:lnTo>
                <a:lnTo>
                  <a:pt x="244094" y="91439"/>
                </a:lnTo>
                <a:lnTo>
                  <a:pt x="248030" y="86359"/>
                </a:lnTo>
                <a:lnTo>
                  <a:pt x="251205" y="82549"/>
                </a:lnTo>
                <a:lnTo>
                  <a:pt x="253365" y="78739"/>
                </a:lnTo>
                <a:lnTo>
                  <a:pt x="255651" y="73659"/>
                </a:lnTo>
                <a:lnTo>
                  <a:pt x="256921" y="69849"/>
                </a:lnTo>
                <a:lnTo>
                  <a:pt x="257683" y="60959"/>
                </a:lnTo>
                <a:lnTo>
                  <a:pt x="257047" y="57149"/>
                </a:lnTo>
                <a:lnTo>
                  <a:pt x="237363" y="34289"/>
                </a:lnTo>
                <a:lnTo>
                  <a:pt x="233807" y="31749"/>
                </a:lnTo>
                <a:close/>
              </a:path>
              <a:path w="257810" h="269239">
                <a:moveTo>
                  <a:pt x="199516" y="1269"/>
                </a:moveTo>
                <a:lnTo>
                  <a:pt x="195198" y="1269"/>
                </a:lnTo>
                <a:lnTo>
                  <a:pt x="162940" y="33019"/>
                </a:lnTo>
                <a:lnTo>
                  <a:pt x="161797" y="34289"/>
                </a:lnTo>
                <a:lnTo>
                  <a:pt x="161162" y="35559"/>
                </a:lnTo>
                <a:lnTo>
                  <a:pt x="161290" y="36829"/>
                </a:lnTo>
                <a:lnTo>
                  <a:pt x="161290" y="38099"/>
                </a:lnTo>
                <a:lnTo>
                  <a:pt x="162052" y="39369"/>
                </a:lnTo>
                <a:lnTo>
                  <a:pt x="193040" y="69849"/>
                </a:lnTo>
                <a:lnTo>
                  <a:pt x="194436" y="71119"/>
                </a:lnTo>
                <a:lnTo>
                  <a:pt x="195579" y="72389"/>
                </a:lnTo>
                <a:lnTo>
                  <a:pt x="198501" y="72389"/>
                </a:lnTo>
                <a:lnTo>
                  <a:pt x="199516" y="71119"/>
                </a:lnTo>
                <a:lnTo>
                  <a:pt x="200914" y="69849"/>
                </a:lnTo>
                <a:lnTo>
                  <a:pt x="202438" y="68579"/>
                </a:lnTo>
                <a:lnTo>
                  <a:pt x="203834" y="66039"/>
                </a:lnTo>
                <a:lnTo>
                  <a:pt x="205359" y="64769"/>
                </a:lnTo>
                <a:lnTo>
                  <a:pt x="207009" y="62229"/>
                </a:lnTo>
                <a:lnTo>
                  <a:pt x="209041" y="59689"/>
                </a:lnTo>
                <a:lnTo>
                  <a:pt x="211709" y="57149"/>
                </a:lnTo>
                <a:lnTo>
                  <a:pt x="218566" y="53339"/>
                </a:lnTo>
                <a:lnTo>
                  <a:pt x="220726" y="52069"/>
                </a:lnTo>
                <a:lnTo>
                  <a:pt x="197358" y="52069"/>
                </a:lnTo>
                <a:lnTo>
                  <a:pt x="182880" y="36829"/>
                </a:lnTo>
                <a:lnTo>
                  <a:pt x="207009" y="12699"/>
                </a:lnTo>
                <a:lnTo>
                  <a:pt x="207772" y="12699"/>
                </a:lnTo>
                <a:lnTo>
                  <a:pt x="207772" y="11429"/>
                </a:lnTo>
                <a:lnTo>
                  <a:pt x="207264" y="10159"/>
                </a:lnTo>
                <a:lnTo>
                  <a:pt x="205359" y="6349"/>
                </a:lnTo>
                <a:lnTo>
                  <a:pt x="203200" y="5079"/>
                </a:lnTo>
                <a:lnTo>
                  <a:pt x="202184" y="3809"/>
                </a:lnTo>
                <a:lnTo>
                  <a:pt x="200405" y="2539"/>
                </a:lnTo>
                <a:lnTo>
                  <a:pt x="199516" y="1269"/>
                </a:lnTo>
                <a:close/>
              </a:path>
              <a:path w="257810" h="269239">
                <a:moveTo>
                  <a:pt x="197484" y="0"/>
                </a:moveTo>
                <a:lnTo>
                  <a:pt x="196341" y="0"/>
                </a:lnTo>
                <a:lnTo>
                  <a:pt x="195960" y="1269"/>
                </a:lnTo>
                <a:lnTo>
                  <a:pt x="198754" y="1269"/>
                </a:lnTo>
                <a:lnTo>
                  <a:pt x="197484" y="0"/>
                </a:lnTo>
                <a:close/>
              </a:path>
            </a:pathLst>
          </a:custGeom>
          <a:solidFill>
            <a:srgbClr val="000000"/>
          </a:solidFill>
        </p:spPr>
        <p:txBody>
          <a:bodyPr wrap="square" lIns="0" tIns="0" rIns="0" bIns="0" rtlCol="0"/>
          <a:lstStyle/>
          <a:p>
            <a:endParaRPr/>
          </a:p>
        </p:txBody>
      </p:sp>
      <p:sp>
        <p:nvSpPr>
          <p:cNvPr id="100" name="object 100"/>
          <p:cNvSpPr/>
          <p:nvPr/>
        </p:nvSpPr>
        <p:spPr>
          <a:xfrm>
            <a:off x="3467227" y="5650242"/>
            <a:ext cx="259715" cy="269240"/>
          </a:xfrm>
          <a:custGeom>
            <a:avLst/>
            <a:gdLst/>
            <a:ahLst/>
            <a:cxnLst/>
            <a:rect l="l" t="t" r="r" b="b"/>
            <a:pathLst>
              <a:path w="259714" h="269239">
                <a:moveTo>
                  <a:pt x="61976" y="193039"/>
                </a:moveTo>
                <a:lnTo>
                  <a:pt x="33528" y="193039"/>
                </a:lnTo>
                <a:lnTo>
                  <a:pt x="36322" y="195579"/>
                </a:lnTo>
                <a:lnTo>
                  <a:pt x="37592" y="195579"/>
                </a:lnTo>
                <a:lnTo>
                  <a:pt x="40005" y="198119"/>
                </a:lnTo>
                <a:lnTo>
                  <a:pt x="41148" y="199389"/>
                </a:lnTo>
                <a:lnTo>
                  <a:pt x="43434" y="203199"/>
                </a:lnTo>
                <a:lnTo>
                  <a:pt x="44450" y="205739"/>
                </a:lnTo>
                <a:lnTo>
                  <a:pt x="45212" y="208279"/>
                </a:lnTo>
                <a:lnTo>
                  <a:pt x="46100" y="210819"/>
                </a:lnTo>
                <a:lnTo>
                  <a:pt x="46862" y="213359"/>
                </a:lnTo>
                <a:lnTo>
                  <a:pt x="47371" y="217169"/>
                </a:lnTo>
                <a:lnTo>
                  <a:pt x="48006" y="219709"/>
                </a:lnTo>
                <a:lnTo>
                  <a:pt x="48291" y="223519"/>
                </a:lnTo>
                <a:lnTo>
                  <a:pt x="48387" y="228599"/>
                </a:lnTo>
                <a:lnTo>
                  <a:pt x="49275" y="253999"/>
                </a:lnTo>
                <a:lnTo>
                  <a:pt x="49275" y="255269"/>
                </a:lnTo>
                <a:lnTo>
                  <a:pt x="50037" y="259079"/>
                </a:lnTo>
                <a:lnTo>
                  <a:pt x="50800" y="261619"/>
                </a:lnTo>
                <a:lnTo>
                  <a:pt x="51308" y="261619"/>
                </a:lnTo>
                <a:lnTo>
                  <a:pt x="52070" y="262889"/>
                </a:lnTo>
                <a:lnTo>
                  <a:pt x="52705" y="264159"/>
                </a:lnTo>
                <a:lnTo>
                  <a:pt x="54864" y="265429"/>
                </a:lnTo>
                <a:lnTo>
                  <a:pt x="56134" y="266699"/>
                </a:lnTo>
                <a:lnTo>
                  <a:pt x="57150" y="267969"/>
                </a:lnTo>
                <a:lnTo>
                  <a:pt x="58039" y="269239"/>
                </a:lnTo>
                <a:lnTo>
                  <a:pt x="63500" y="269239"/>
                </a:lnTo>
                <a:lnTo>
                  <a:pt x="64262" y="267969"/>
                </a:lnTo>
                <a:lnTo>
                  <a:pt x="88703" y="243839"/>
                </a:lnTo>
                <a:lnTo>
                  <a:pt x="65912" y="243839"/>
                </a:lnTo>
                <a:lnTo>
                  <a:pt x="65659" y="228599"/>
                </a:lnTo>
                <a:lnTo>
                  <a:pt x="65557" y="215899"/>
                </a:lnTo>
                <a:lnTo>
                  <a:pt x="65405" y="213359"/>
                </a:lnTo>
                <a:lnTo>
                  <a:pt x="64897" y="208279"/>
                </a:lnTo>
                <a:lnTo>
                  <a:pt x="64262" y="203199"/>
                </a:lnTo>
                <a:lnTo>
                  <a:pt x="63500" y="198119"/>
                </a:lnTo>
                <a:lnTo>
                  <a:pt x="61976" y="193039"/>
                </a:lnTo>
                <a:close/>
              </a:path>
              <a:path w="259714" h="269239">
                <a:moveTo>
                  <a:pt x="97155" y="217169"/>
                </a:moveTo>
                <a:lnTo>
                  <a:pt x="92710" y="217169"/>
                </a:lnTo>
                <a:lnTo>
                  <a:pt x="65912" y="243839"/>
                </a:lnTo>
                <a:lnTo>
                  <a:pt x="88703" y="243839"/>
                </a:lnTo>
                <a:lnTo>
                  <a:pt x="104140" y="228599"/>
                </a:lnTo>
                <a:lnTo>
                  <a:pt x="104521" y="228599"/>
                </a:lnTo>
                <a:lnTo>
                  <a:pt x="104775" y="227329"/>
                </a:lnTo>
                <a:lnTo>
                  <a:pt x="104902" y="226059"/>
                </a:lnTo>
                <a:lnTo>
                  <a:pt x="104775" y="226059"/>
                </a:lnTo>
                <a:lnTo>
                  <a:pt x="103759" y="223519"/>
                </a:lnTo>
                <a:lnTo>
                  <a:pt x="102489" y="222249"/>
                </a:lnTo>
                <a:lnTo>
                  <a:pt x="101727" y="220979"/>
                </a:lnTo>
                <a:lnTo>
                  <a:pt x="100711" y="220979"/>
                </a:lnTo>
                <a:lnTo>
                  <a:pt x="99695" y="219709"/>
                </a:lnTo>
                <a:lnTo>
                  <a:pt x="98806" y="218439"/>
                </a:lnTo>
                <a:lnTo>
                  <a:pt x="97917" y="218439"/>
                </a:lnTo>
                <a:lnTo>
                  <a:pt x="97155" y="217169"/>
                </a:lnTo>
                <a:close/>
              </a:path>
              <a:path w="259714" h="269239">
                <a:moveTo>
                  <a:pt x="40640" y="170179"/>
                </a:moveTo>
                <a:lnTo>
                  <a:pt x="30861" y="170179"/>
                </a:lnTo>
                <a:lnTo>
                  <a:pt x="23749" y="172719"/>
                </a:lnTo>
                <a:lnTo>
                  <a:pt x="20320" y="173989"/>
                </a:lnTo>
                <a:lnTo>
                  <a:pt x="16764" y="177799"/>
                </a:lnTo>
                <a:lnTo>
                  <a:pt x="13208" y="180339"/>
                </a:lnTo>
                <a:lnTo>
                  <a:pt x="3175" y="195579"/>
                </a:lnTo>
                <a:lnTo>
                  <a:pt x="1270" y="199389"/>
                </a:lnTo>
                <a:lnTo>
                  <a:pt x="254" y="203199"/>
                </a:lnTo>
                <a:lnTo>
                  <a:pt x="0" y="204469"/>
                </a:lnTo>
                <a:lnTo>
                  <a:pt x="0" y="207009"/>
                </a:lnTo>
                <a:lnTo>
                  <a:pt x="381" y="208279"/>
                </a:lnTo>
                <a:lnTo>
                  <a:pt x="762" y="208279"/>
                </a:lnTo>
                <a:lnTo>
                  <a:pt x="1016" y="209549"/>
                </a:lnTo>
                <a:lnTo>
                  <a:pt x="1397" y="209549"/>
                </a:lnTo>
                <a:lnTo>
                  <a:pt x="2412" y="210819"/>
                </a:lnTo>
                <a:lnTo>
                  <a:pt x="3810" y="212089"/>
                </a:lnTo>
                <a:lnTo>
                  <a:pt x="6096" y="214629"/>
                </a:lnTo>
                <a:lnTo>
                  <a:pt x="7874" y="215899"/>
                </a:lnTo>
                <a:lnTo>
                  <a:pt x="8762" y="217169"/>
                </a:lnTo>
                <a:lnTo>
                  <a:pt x="12573" y="217169"/>
                </a:lnTo>
                <a:lnTo>
                  <a:pt x="12954" y="215899"/>
                </a:lnTo>
                <a:lnTo>
                  <a:pt x="13462" y="213359"/>
                </a:lnTo>
                <a:lnTo>
                  <a:pt x="13843" y="210819"/>
                </a:lnTo>
                <a:lnTo>
                  <a:pt x="14350" y="209549"/>
                </a:lnTo>
                <a:lnTo>
                  <a:pt x="14986" y="208279"/>
                </a:lnTo>
                <a:lnTo>
                  <a:pt x="15748" y="205739"/>
                </a:lnTo>
                <a:lnTo>
                  <a:pt x="16891" y="203199"/>
                </a:lnTo>
                <a:lnTo>
                  <a:pt x="17906" y="201929"/>
                </a:lnTo>
                <a:lnTo>
                  <a:pt x="19431" y="199389"/>
                </a:lnTo>
                <a:lnTo>
                  <a:pt x="21590" y="196849"/>
                </a:lnTo>
                <a:lnTo>
                  <a:pt x="22987" y="195579"/>
                </a:lnTo>
                <a:lnTo>
                  <a:pt x="24511" y="194309"/>
                </a:lnTo>
                <a:lnTo>
                  <a:pt x="27559" y="193039"/>
                </a:lnTo>
                <a:lnTo>
                  <a:pt x="61976" y="193039"/>
                </a:lnTo>
                <a:lnTo>
                  <a:pt x="61214" y="190499"/>
                </a:lnTo>
                <a:lnTo>
                  <a:pt x="52070" y="177799"/>
                </a:lnTo>
                <a:lnTo>
                  <a:pt x="49530" y="175259"/>
                </a:lnTo>
                <a:lnTo>
                  <a:pt x="46862" y="172719"/>
                </a:lnTo>
                <a:lnTo>
                  <a:pt x="43815" y="171449"/>
                </a:lnTo>
                <a:lnTo>
                  <a:pt x="40640" y="170179"/>
                </a:lnTo>
                <a:close/>
              </a:path>
              <a:path w="259714" h="269239">
                <a:moveTo>
                  <a:pt x="93091" y="113029"/>
                </a:moveTo>
                <a:lnTo>
                  <a:pt x="88392" y="113029"/>
                </a:lnTo>
                <a:lnTo>
                  <a:pt x="78993" y="116839"/>
                </a:lnTo>
                <a:lnTo>
                  <a:pt x="74295" y="119379"/>
                </a:lnTo>
                <a:lnTo>
                  <a:pt x="69723" y="124459"/>
                </a:lnTo>
                <a:lnTo>
                  <a:pt x="65150" y="128269"/>
                </a:lnTo>
                <a:lnTo>
                  <a:pt x="62103" y="133349"/>
                </a:lnTo>
                <a:lnTo>
                  <a:pt x="59055" y="143509"/>
                </a:lnTo>
                <a:lnTo>
                  <a:pt x="58800" y="148589"/>
                </a:lnTo>
                <a:lnTo>
                  <a:pt x="59943" y="153669"/>
                </a:lnTo>
                <a:lnTo>
                  <a:pt x="60960" y="158749"/>
                </a:lnTo>
                <a:lnTo>
                  <a:pt x="80137" y="184149"/>
                </a:lnTo>
                <a:lnTo>
                  <a:pt x="85725" y="190499"/>
                </a:lnTo>
                <a:lnTo>
                  <a:pt x="90931" y="194309"/>
                </a:lnTo>
                <a:lnTo>
                  <a:pt x="96012" y="198119"/>
                </a:lnTo>
                <a:lnTo>
                  <a:pt x="100965" y="201929"/>
                </a:lnTo>
                <a:lnTo>
                  <a:pt x="105918" y="204469"/>
                </a:lnTo>
                <a:lnTo>
                  <a:pt x="115570" y="207009"/>
                </a:lnTo>
                <a:lnTo>
                  <a:pt x="120268" y="207009"/>
                </a:lnTo>
                <a:lnTo>
                  <a:pt x="124841" y="205739"/>
                </a:lnTo>
                <a:lnTo>
                  <a:pt x="134239" y="200659"/>
                </a:lnTo>
                <a:lnTo>
                  <a:pt x="138811" y="195579"/>
                </a:lnTo>
                <a:lnTo>
                  <a:pt x="143510" y="191769"/>
                </a:lnTo>
                <a:lnTo>
                  <a:pt x="145034" y="189229"/>
                </a:lnTo>
                <a:lnTo>
                  <a:pt x="120523" y="189229"/>
                </a:lnTo>
                <a:lnTo>
                  <a:pt x="118110" y="187959"/>
                </a:lnTo>
                <a:lnTo>
                  <a:pt x="112775" y="186689"/>
                </a:lnTo>
                <a:lnTo>
                  <a:pt x="109600" y="184149"/>
                </a:lnTo>
                <a:lnTo>
                  <a:pt x="102489" y="179069"/>
                </a:lnTo>
                <a:lnTo>
                  <a:pt x="77724" y="149859"/>
                </a:lnTo>
                <a:lnTo>
                  <a:pt x="76454" y="147319"/>
                </a:lnTo>
                <a:lnTo>
                  <a:pt x="76073" y="144779"/>
                </a:lnTo>
                <a:lnTo>
                  <a:pt x="76454" y="142239"/>
                </a:lnTo>
                <a:lnTo>
                  <a:pt x="76708" y="139699"/>
                </a:lnTo>
                <a:lnTo>
                  <a:pt x="77978" y="138429"/>
                </a:lnTo>
                <a:lnTo>
                  <a:pt x="80010" y="135889"/>
                </a:lnTo>
                <a:lnTo>
                  <a:pt x="81280" y="134619"/>
                </a:lnTo>
                <a:lnTo>
                  <a:pt x="82423" y="133349"/>
                </a:lnTo>
                <a:lnTo>
                  <a:pt x="83820" y="133349"/>
                </a:lnTo>
                <a:lnTo>
                  <a:pt x="85090" y="132079"/>
                </a:lnTo>
                <a:lnTo>
                  <a:pt x="125044" y="132079"/>
                </a:lnTo>
                <a:lnTo>
                  <a:pt x="122809" y="129539"/>
                </a:lnTo>
                <a:lnTo>
                  <a:pt x="117602" y="125729"/>
                </a:lnTo>
                <a:lnTo>
                  <a:pt x="112522" y="121919"/>
                </a:lnTo>
                <a:lnTo>
                  <a:pt x="107568" y="118109"/>
                </a:lnTo>
                <a:lnTo>
                  <a:pt x="102616" y="115569"/>
                </a:lnTo>
                <a:lnTo>
                  <a:pt x="93091" y="113029"/>
                </a:lnTo>
                <a:close/>
              </a:path>
              <a:path w="259714" h="269239">
                <a:moveTo>
                  <a:pt x="125044" y="132079"/>
                </a:moveTo>
                <a:lnTo>
                  <a:pt x="91186" y="132079"/>
                </a:lnTo>
                <a:lnTo>
                  <a:pt x="92964" y="133349"/>
                </a:lnTo>
                <a:lnTo>
                  <a:pt x="94868" y="133349"/>
                </a:lnTo>
                <a:lnTo>
                  <a:pt x="96774" y="134619"/>
                </a:lnTo>
                <a:lnTo>
                  <a:pt x="99060" y="135889"/>
                </a:lnTo>
                <a:lnTo>
                  <a:pt x="101218" y="137159"/>
                </a:lnTo>
                <a:lnTo>
                  <a:pt x="103631" y="139699"/>
                </a:lnTo>
                <a:lnTo>
                  <a:pt x="108966" y="144779"/>
                </a:lnTo>
                <a:lnTo>
                  <a:pt x="111887" y="147319"/>
                </a:lnTo>
                <a:lnTo>
                  <a:pt x="115062" y="149859"/>
                </a:lnTo>
                <a:lnTo>
                  <a:pt x="117729" y="152399"/>
                </a:lnTo>
                <a:lnTo>
                  <a:pt x="120142" y="154939"/>
                </a:lnTo>
                <a:lnTo>
                  <a:pt x="122174" y="157479"/>
                </a:lnTo>
                <a:lnTo>
                  <a:pt x="124333" y="160019"/>
                </a:lnTo>
                <a:lnTo>
                  <a:pt x="126111" y="162559"/>
                </a:lnTo>
                <a:lnTo>
                  <a:pt x="128905" y="166369"/>
                </a:lnTo>
                <a:lnTo>
                  <a:pt x="130048" y="168909"/>
                </a:lnTo>
                <a:lnTo>
                  <a:pt x="131572" y="171449"/>
                </a:lnTo>
                <a:lnTo>
                  <a:pt x="132080" y="173989"/>
                </a:lnTo>
                <a:lnTo>
                  <a:pt x="132206" y="177799"/>
                </a:lnTo>
                <a:lnTo>
                  <a:pt x="131953" y="179069"/>
                </a:lnTo>
                <a:lnTo>
                  <a:pt x="131318" y="180339"/>
                </a:lnTo>
                <a:lnTo>
                  <a:pt x="130810" y="181609"/>
                </a:lnTo>
                <a:lnTo>
                  <a:pt x="129793" y="182879"/>
                </a:lnTo>
                <a:lnTo>
                  <a:pt x="128397" y="184149"/>
                </a:lnTo>
                <a:lnTo>
                  <a:pt x="126618" y="186689"/>
                </a:lnTo>
                <a:lnTo>
                  <a:pt x="124587" y="187959"/>
                </a:lnTo>
                <a:lnTo>
                  <a:pt x="120523" y="189229"/>
                </a:lnTo>
                <a:lnTo>
                  <a:pt x="145034" y="189229"/>
                </a:lnTo>
                <a:lnTo>
                  <a:pt x="146558" y="186689"/>
                </a:lnTo>
                <a:lnTo>
                  <a:pt x="149606" y="176529"/>
                </a:lnTo>
                <a:lnTo>
                  <a:pt x="149733" y="172719"/>
                </a:lnTo>
                <a:lnTo>
                  <a:pt x="148717" y="167639"/>
                </a:lnTo>
                <a:lnTo>
                  <a:pt x="147574" y="162559"/>
                </a:lnTo>
                <a:lnTo>
                  <a:pt x="145287" y="156209"/>
                </a:lnTo>
                <a:lnTo>
                  <a:pt x="141731" y="151129"/>
                </a:lnTo>
                <a:lnTo>
                  <a:pt x="138303" y="146049"/>
                </a:lnTo>
                <a:lnTo>
                  <a:pt x="133731" y="140969"/>
                </a:lnTo>
                <a:lnTo>
                  <a:pt x="128397" y="135889"/>
                </a:lnTo>
                <a:lnTo>
                  <a:pt x="125044" y="132079"/>
                </a:lnTo>
                <a:close/>
              </a:path>
              <a:path w="259714" h="269239">
                <a:moveTo>
                  <a:pt x="146939" y="59689"/>
                </a:moveTo>
                <a:lnTo>
                  <a:pt x="142240" y="59689"/>
                </a:lnTo>
                <a:lnTo>
                  <a:pt x="132842" y="62229"/>
                </a:lnTo>
                <a:lnTo>
                  <a:pt x="112649" y="93979"/>
                </a:lnTo>
                <a:lnTo>
                  <a:pt x="114935" y="104139"/>
                </a:lnTo>
                <a:lnTo>
                  <a:pt x="117221" y="109219"/>
                </a:lnTo>
                <a:lnTo>
                  <a:pt x="120650" y="114299"/>
                </a:lnTo>
                <a:lnTo>
                  <a:pt x="124206" y="120649"/>
                </a:lnTo>
                <a:lnTo>
                  <a:pt x="128650" y="125729"/>
                </a:lnTo>
                <a:lnTo>
                  <a:pt x="139573" y="135889"/>
                </a:lnTo>
                <a:lnTo>
                  <a:pt x="144780" y="140969"/>
                </a:lnTo>
                <a:lnTo>
                  <a:pt x="154940" y="148589"/>
                </a:lnTo>
                <a:lnTo>
                  <a:pt x="159766" y="151129"/>
                </a:lnTo>
                <a:lnTo>
                  <a:pt x="169418" y="152399"/>
                </a:lnTo>
                <a:lnTo>
                  <a:pt x="174117" y="152399"/>
                </a:lnTo>
                <a:lnTo>
                  <a:pt x="199389" y="134619"/>
                </a:lnTo>
                <a:lnTo>
                  <a:pt x="172085" y="134619"/>
                </a:lnTo>
                <a:lnTo>
                  <a:pt x="169291" y="133349"/>
                </a:lnTo>
                <a:lnTo>
                  <a:pt x="166624" y="132079"/>
                </a:lnTo>
                <a:lnTo>
                  <a:pt x="163449" y="130809"/>
                </a:lnTo>
                <a:lnTo>
                  <a:pt x="156337" y="124459"/>
                </a:lnTo>
                <a:lnTo>
                  <a:pt x="152146" y="120649"/>
                </a:lnTo>
                <a:lnTo>
                  <a:pt x="143383" y="111759"/>
                </a:lnTo>
                <a:lnTo>
                  <a:pt x="140081" y="109219"/>
                </a:lnTo>
                <a:lnTo>
                  <a:pt x="134747" y="101599"/>
                </a:lnTo>
                <a:lnTo>
                  <a:pt x="132842" y="99059"/>
                </a:lnTo>
                <a:lnTo>
                  <a:pt x="130302" y="93979"/>
                </a:lnTo>
                <a:lnTo>
                  <a:pt x="129921" y="91439"/>
                </a:lnTo>
                <a:lnTo>
                  <a:pt x="130683" y="86359"/>
                </a:lnTo>
                <a:lnTo>
                  <a:pt x="131825" y="83819"/>
                </a:lnTo>
                <a:lnTo>
                  <a:pt x="133858" y="81279"/>
                </a:lnTo>
                <a:lnTo>
                  <a:pt x="135128" y="81279"/>
                </a:lnTo>
                <a:lnTo>
                  <a:pt x="136398" y="80009"/>
                </a:lnTo>
                <a:lnTo>
                  <a:pt x="138937" y="78739"/>
                </a:lnTo>
                <a:lnTo>
                  <a:pt x="140335" y="77469"/>
                </a:lnTo>
                <a:lnTo>
                  <a:pt x="178149" y="77469"/>
                </a:lnTo>
                <a:lnTo>
                  <a:pt x="176784" y="76199"/>
                </a:lnTo>
                <a:lnTo>
                  <a:pt x="171450" y="71119"/>
                </a:lnTo>
                <a:lnTo>
                  <a:pt x="166497" y="68579"/>
                </a:lnTo>
                <a:lnTo>
                  <a:pt x="161417" y="64769"/>
                </a:lnTo>
                <a:lnTo>
                  <a:pt x="156464" y="62229"/>
                </a:lnTo>
                <a:lnTo>
                  <a:pt x="146939" y="59689"/>
                </a:lnTo>
                <a:close/>
              </a:path>
              <a:path w="259714" h="269239">
                <a:moveTo>
                  <a:pt x="178149" y="77469"/>
                </a:moveTo>
                <a:lnTo>
                  <a:pt x="143383" y="77469"/>
                </a:lnTo>
                <a:lnTo>
                  <a:pt x="145034" y="78739"/>
                </a:lnTo>
                <a:lnTo>
                  <a:pt x="146939" y="78739"/>
                </a:lnTo>
                <a:lnTo>
                  <a:pt x="148717" y="80009"/>
                </a:lnTo>
                <a:lnTo>
                  <a:pt x="150749" y="81279"/>
                </a:lnTo>
                <a:lnTo>
                  <a:pt x="155067" y="83819"/>
                </a:lnTo>
                <a:lnTo>
                  <a:pt x="157480" y="85089"/>
                </a:lnTo>
                <a:lnTo>
                  <a:pt x="162814" y="90169"/>
                </a:lnTo>
                <a:lnTo>
                  <a:pt x="165735" y="92709"/>
                </a:lnTo>
                <a:lnTo>
                  <a:pt x="168910" y="96519"/>
                </a:lnTo>
                <a:lnTo>
                  <a:pt x="171577" y="99059"/>
                </a:lnTo>
                <a:lnTo>
                  <a:pt x="173990" y="101599"/>
                </a:lnTo>
                <a:lnTo>
                  <a:pt x="176149" y="104139"/>
                </a:lnTo>
                <a:lnTo>
                  <a:pt x="178181" y="106679"/>
                </a:lnTo>
                <a:lnTo>
                  <a:pt x="179959" y="107949"/>
                </a:lnTo>
                <a:lnTo>
                  <a:pt x="182753" y="113029"/>
                </a:lnTo>
                <a:lnTo>
                  <a:pt x="183896" y="114299"/>
                </a:lnTo>
                <a:lnTo>
                  <a:pt x="184658" y="116839"/>
                </a:lnTo>
                <a:lnTo>
                  <a:pt x="185547" y="118109"/>
                </a:lnTo>
                <a:lnTo>
                  <a:pt x="185928" y="119379"/>
                </a:lnTo>
                <a:lnTo>
                  <a:pt x="186181" y="123189"/>
                </a:lnTo>
                <a:lnTo>
                  <a:pt x="185800" y="124459"/>
                </a:lnTo>
                <a:lnTo>
                  <a:pt x="185293" y="125729"/>
                </a:lnTo>
                <a:lnTo>
                  <a:pt x="184658" y="128269"/>
                </a:lnTo>
                <a:lnTo>
                  <a:pt x="174371" y="134619"/>
                </a:lnTo>
                <a:lnTo>
                  <a:pt x="199389" y="134619"/>
                </a:lnTo>
                <a:lnTo>
                  <a:pt x="200406" y="133349"/>
                </a:lnTo>
                <a:lnTo>
                  <a:pt x="203454" y="123189"/>
                </a:lnTo>
                <a:lnTo>
                  <a:pt x="203708" y="118109"/>
                </a:lnTo>
                <a:lnTo>
                  <a:pt x="201422" y="107949"/>
                </a:lnTo>
                <a:lnTo>
                  <a:pt x="199136" y="102869"/>
                </a:lnTo>
                <a:lnTo>
                  <a:pt x="195580" y="97789"/>
                </a:lnTo>
                <a:lnTo>
                  <a:pt x="192150" y="92709"/>
                </a:lnTo>
                <a:lnTo>
                  <a:pt x="187706" y="87629"/>
                </a:lnTo>
                <a:lnTo>
                  <a:pt x="182245" y="81279"/>
                </a:lnTo>
                <a:lnTo>
                  <a:pt x="178149" y="77469"/>
                </a:lnTo>
                <a:close/>
              </a:path>
              <a:path w="259714" h="269239">
                <a:moveTo>
                  <a:pt x="201168" y="0"/>
                </a:moveTo>
                <a:lnTo>
                  <a:pt x="197739" y="0"/>
                </a:lnTo>
                <a:lnTo>
                  <a:pt x="195453" y="1269"/>
                </a:lnTo>
                <a:lnTo>
                  <a:pt x="194183" y="2539"/>
                </a:lnTo>
                <a:lnTo>
                  <a:pt x="191389" y="3809"/>
                </a:lnTo>
                <a:lnTo>
                  <a:pt x="188341" y="6349"/>
                </a:lnTo>
                <a:lnTo>
                  <a:pt x="186944" y="7619"/>
                </a:lnTo>
                <a:lnTo>
                  <a:pt x="185420" y="8889"/>
                </a:lnTo>
                <a:lnTo>
                  <a:pt x="184150" y="10159"/>
                </a:lnTo>
                <a:lnTo>
                  <a:pt x="179959" y="13969"/>
                </a:lnTo>
                <a:lnTo>
                  <a:pt x="176911" y="17779"/>
                </a:lnTo>
                <a:lnTo>
                  <a:pt x="174879" y="22859"/>
                </a:lnTo>
                <a:lnTo>
                  <a:pt x="172974" y="26669"/>
                </a:lnTo>
                <a:lnTo>
                  <a:pt x="171831" y="30479"/>
                </a:lnTo>
                <a:lnTo>
                  <a:pt x="171323" y="39369"/>
                </a:lnTo>
                <a:lnTo>
                  <a:pt x="171831" y="43179"/>
                </a:lnTo>
                <a:lnTo>
                  <a:pt x="172974" y="46989"/>
                </a:lnTo>
                <a:lnTo>
                  <a:pt x="174244" y="50799"/>
                </a:lnTo>
                <a:lnTo>
                  <a:pt x="175768" y="54609"/>
                </a:lnTo>
                <a:lnTo>
                  <a:pt x="177800" y="58419"/>
                </a:lnTo>
                <a:lnTo>
                  <a:pt x="179959" y="60959"/>
                </a:lnTo>
                <a:lnTo>
                  <a:pt x="182245" y="64769"/>
                </a:lnTo>
                <a:lnTo>
                  <a:pt x="187579" y="71119"/>
                </a:lnTo>
                <a:lnTo>
                  <a:pt x="190246" y="73659"/>
                </a:lnTo>
                <a:lnTo>
                  <a:pt x="196087" y="80009"/>
                </a:lnTo>
                <a:lnTo>
                  <a:pt x="199262" y="82549"/>
                </a:lnTo>
                <a:lnTo>
                  <a:pt x="208406" y="90169"/>
                </a:lnTo>
                <a:lnTo>
                  <a:pt x="211581" y="92709"/>
                </a:lnTo>
                <a:lnTo>
                  <a:pt x="217678" y="95249"/>
                </a:lnTo>
                <a:lnTo>
                  <a:pt x="220599" y="96519"/>
                </a:lnTo>
                <a:lnTo>
                  <a:pt x="232791" y="96519"/>
                </a:lnTo>
                <a:lnTo>
                  <a:pt x="235966" y="95249"/>
                </a:lnTo>
                <a:lnTo>
                  <a:pt x="242062" y="92709"/>
                </a:lnTo>
                <a:lnTo>
                  <a:pt x="245237" y="90169"/>
                </a:lnTo>
                <a:lnTo>
                  <a:pt x="248285" y="86359"/>
                </a:lnTo>
                <a:lnTo>
                  <a:pt x="252222" y="82549"/>
                </a:lnTo>
                <a:lnTo>
                  <a:pt x="255016" y="78739"/>
                </a:lnTo>
                <a:lnTo>
                  <a:pt x="229235" y="78739"/>
                </a:lnTo>
                <a:lnTo>
                  <a:pt x="224662" y="77469"/>
                </a:lnTo>
                <a:lnTo>
                  <a:pt x="221996" y="76199"/>
                </a:lnTo>
                <a:lnTo>
                  <a:pt x="216154" y="72389"/>
                </a:lnTo>
                <a:lnTo>
                  <a:pt x="212852" y="69849"/>
                </a:lnTo>
                <a:lnTo>
                  <a:pt x="209042" y="66039"/>
                </a:lnTo>
                <a:lnTo>
                  <a:pt x="209296" y="64769"/>
                </a:lnTo>
                <a:lnTo>
                  <a:pt x="210439" y="60959"/>
                </a:lnTo>
                <a:lnTo>
                  <a:pt x="210947" y="59689"/>
                </a:lnTo>
                <a:lnTo>
                  <a:pt x="211581" y="58419"/>
                </a:lnTo>
                <a:lnTo>
                  <a:pt x="212090" y="57149"/>
                </a:lnTo>
                <a:lnTo>
                  <a:pt x="212852" y="55879"/>
                </a:lnTo>
                <a:lnTo>
                  <a:pt x="198755" y="55879"/>
                </a:lnTo>
                <a:lnTo>
                  <a:pt x="196087" y="53339"/>
                </a:lnTo>
                <a:lnTo>
                  <a:pt x="193802" y="50799"/>
                </a:lnTo>
                <a:lnTo>
                  <a:pt x="190246" y="44449"/>
                </a:lnTo>
                <a:lnTo>
                  <a:pt x="188975" y="41909"/>
                </a:lnTo>
                <a:lnTo>
                  <a:pt x="188468" y="38099"/>
                </a:lnTo>
                <a:lnTo>
                  <a:pt x="187833" y="35559"/>
                </a:lnTo>
                <a:lnTo>
                  <a:pt x="197866" y="17779"/>
                </a:lnTo>
                <a:lnTo>
                  <a:pt x="199262" y="16509"/>
                </a:lnTo>
                <a:lnTo>
                  <a:pt x="200787" y="15239"/>
                </a:lnTo>
                <a:lnTo>
                  <a:pt x="202184" y="13969"/>
                </a:lnTo>
                <a:lnTo>
                  <a:pt x="203454" y="13969"/>
                </a:lnTo>
                <a:lnTo>
                  <a:pt x="204597" y="12699"/>
                </a:lnTo>
                <a:lnTo>
                  <a:pt x="207518" y="11429"/>
                </a:lnTo>
                <a:lnTo>
                  <a:pt x="208534" y="11429"/>
                </a:lnTo>
                <a:lnTo>
                  <a:pt x="208915" y="10159"/>
                </a:lnTo>
                <a:lnTo>
                  <a:pt x="209169" y="10159"/>
                </a:lnTo>
                <a:lnTo>
                  <a:pt x="209296" y="8889"/>
                </a:lnTo>
                <a:lnTo>
                  <a:pt x="209169" y="8889"/>
                </a:lnTo>
                <a:lnTo>
                  <a:pt x="208661" y="7619"/>
                </a:lnTo>
                <a:lnTo>
                  <a:pt x="208153" y="7619"/>
                </a:lnTo>
                <a:lnTo>
                  <a:pt x="206883" y="5079"/>
                </a:lnTo>
                <a:lnTo>
                  <a:pt x="205994" y="5079"/>
                </a:lnTo>
                <a:lnTo>
                  <a:pt x="204850" y="3809"/>
                </a:lnTo>
                <a:lnTo>
                  <a:pt x="204216" y="2539"/>
                </a:lnTo>
                <a:lnTo>
                  <a:pt x="203073" y="1269"/>
                </a:lnTo>
                <a:lnTo>
                  <a:pt x="201549" y="1269"/>
                </a:lnTo>
                <a:lnTo>
                  <a:pt x="201168" y="0"/>
                </a:lnTo>
                <a:close/>
              </a:path>
              <a:path w="259714" h="269239">
                <a:moveTo>
                  <a:pt x="255143" y="46989"/>
                </a:moveTo>
                <a:lnTo>
                  <a:pt x="227711" y="46989"/>
                </a:lnTo>
                <a:lnTo>
                  <a:pt x="232664" y="50799"/>
                </a:lnTo>
                <a:lnTo>
                  <a:pt x="236220" y="53339"/>
                </a:lnTo>
                <a:lnTo>
                  <a:pt x="237871" y="54609"/>
                </a:lnTo>
                <a:lnTo>
                  <a:pt x="239268" y="57149"/>
                </a:lnTo>
                <a:lnTo>
                  <a:pt x="241300" y="60959"/>
                </a:lnTo>
                <a:lnTo>
                  <a:pt x="242062" y="62229"/>
                </a:lnTo>
                <a:lnTo>
                  <a:pt x="242570" y="66039"/>
                </a:lnTo>
                <a:lnTo>
                  <a:pt x="242443" y="68579"/>
                </a:lnTo>
                <a:lnTo>
                  <a:pt x="241173" y="72389"/>
                </a:lnTo>
                <a:lnTo>
                  <a:pt x="240030" y="73659"/>
                </a:lnTo>
                <a:lnTo>
                  <a:pt x="238379" y="74929"/>
                </a:lnTo>
                <a:lnTo>
                  <a:pt x="236728" y="77469"/>
                </a:lnTo>
                <a:lnTo>
                  <a:pt x="235077" y="77469"/>
                </a:lnTo>
                <a:lnTo>
                  <a:pt x="231267" y="78739"/>
                </a:lnTo>
                <a:lnTo>
                  <a:pt x="255016" y="78739"/>
                </a:lnTo>
                <a:lnTo>
                  <a:pt x="258572" y="69849"/>
                </a:lnTo>
                <a:lnTo>
                  <a:pt x="259461" y="66039"/>
                </a:lnTo>
                <a:lnTo>
                  <a:pt x="259206" y="57149"/>
                </a:lnTo>
                <a:lnTo>
                  <a:pt x="258318" y="53339"/>
                </a:lnTo>
                <a:lnTo>
                  <a:pt x="255143" y="46989"/>
                </a:lnTo>
                <a:close/>
              </a:path>
              <a:path w="259714" h="269239">
                <a:moveTo>
                  <a:pt x="225933" y="27939"/>
                </a:moveTo>
                <a:lnTo>
                  <a:pt x="219075" y="30479"/>
                </a:lnTo>
                <a:lnTo>
                  <a:pt x="215773" y="31749"/>
                </a:lnTo>
                <a:lnTo>
                  <a:pt x="212344" y="34289"/>
                </a:lnTo>
                <a:lnTo>
                  <a:pt x="208915" y="38099"/>
                </a:lnTo>
                <a:lnTo>
                  <a:pt x="207264" y="39369"/>
                </a:lnTo>
                <a:lnTo>
                  <a:pt x="205994" y="40639"/>
                </a:lnTo>
                <a:lnTo>
                  <a:pt x="203708" y="44449"/>
                </a:lnTo>
                <a:lnTo>
                  <a:pt x="202692" y="45719"/>
                </a:lnTo>
                <a:lnTo>
                  <a:pt x="201930" y="46989"/>
                </a:lnTo>
                <a:lnTo>
                  <a:pt x="201041" y="48259"/>
                </a:lnTo>
                <a:lnTo>
                  <a:pt x="200406" y="50799"/>
                </a:lnTo>
                <a:lnTo>
                  <a:pt x="199390" y="53339"/>
                </a:lnTo>
                <a:lnTo>
                  <a:pt x="199009" y="54609"/>
                </a:lnTo>
                <a:lnTo>
                  <a:pt x="198755" y="55879"/>
                </a:lnTo>
                <a:lnTo>
                  <a:pt x="212852" y="55879"/>
                </a:lnTo>
                <a:lnTo>
                  <a:pt x="214375" y="53339"/>
                </a:lnTo>
                <a:lnTo>
                  <a:pt x="215265" y="52069"/>
                </a:lnTo>
                <a:lnTo>
                  <a:pt x="216281" y="52069"/>
                </a:lnTo>
                <a:lnTo>
                  <a:pt x="217931" y="49529"/>
                </a:lnTo>
                <a:lnTo>
                  <a:pt x="219583" y="48259"/>
                </a:lnTo>
                <a:lnTo>
                  <a:pt x="221106" y="48259"/>
                </a:lnTo>
                <a:lnTo>
                  <a:pt x="222758" y="46989"/>
                </a:lnTo>
                <a:lnTo>
                  <a:pt x="255143" y="46989"/>
                </a:lnTo>
                <a:lnTo>
                  <a:pt x="235839" y="29209"/>
                </a:lnTo>
                <a:lnTo>
                  <a:pt x="232537" y="29209"/>
                </a:lnTo>
                <a:lnTo>
                  <a:pt x="225933" y="27939"/>
                </a:lnTo>
                <a:close/>
              </a:path>
            </a:pathLst>
          </a:custGeom>
          <a:solidFill>
            <a:srgbClr val="000000"/>
          </a:solidFill>
        </p:spPr>
        <p:txBody>
          <a:bodyPr wrap="square" lIns="0" tIns="0" rIns="0" bIns="0" rtlCol="0"/>
          <a:lstStyle/>
          <a:p>
            <a:endParaRPr/>
          </a:p>
        </p:txBody>
      </p:sp>
      <p:sp>
        <p:nvSpPr>
          <p:cNvPr id="101" name="object 101"/>
          <p:cNvSpPr/>
          <p:nvPr/>
        </p:nvSpPr>
        <p:spPr>
          <a:xfrm>
            <a:off x="3977004" y="5646432"/>
            <a:ext cx="245110" cy="273050"/>
          </a:xfrm>
          <a:custGeom>
            <a:avLst/>
            <a:gdLst/>
            <a:ahLst/>
            <a:cxnLst/>
            <a:rect l="l" t="t" r="r" b="b"/>
            <a:pathLst>
              <a:path w="245110" h="273050">
                <a:moveTo>
                  <a:pt x="61975" y="196850"/>
                </a:moveTo>
                <a:lnTo>
                  <a:pt x="33527" y="196850"/>
                </a:lnTo>
                <a:lnTo>
                  <a:pt x="36321" y="199390"/>
                </a:lnTo>
                <a:lnTo>
                  <a:pt x="37718" y="199390"/>
                </a:lnTo>
                <a:lnTo>
                  <a:pt x="40131" y="201930"/>
                </a:lnTo>
                <a:lnTo>
                  <a:pt x="41275" y="203200"/>
                </a:lnTo>
                <a:lnTo>
                  <a:pt x="42418" y="205740"/>
                </a:lnTo>
                <a:lnTo>
                  <a:pt x="43433" y="207009"/>
                </a:lnTo>
                <a:lnTo>
                  <a:pt x="44450" y="209550"/>
                </a:lnTo>
                <a:lnTo>
                  <a:pt x="46227" y="214630"/>
                </a:lnTo>
                <a:lnTo>
                  <a:pt x="46862" y="217169"/>
                </a:lnTo>
                <a:lnTo>
                  <a:pt x="47497" y="220980"/>
                </a:lnTo>
                <a:lnTo>
                  <a:pt x="48006" y="223519"/>
                </a:lnTo>
                <a:lnTo>
                  <a:pt x="48387" y="228600"/>
                </a:lnTo>
                <a:lnTo>
                  <a:pt x="49402" y="257809"/>
                </a:lnTo>
                <a:lnTo>
                  <a:pt x="49402" y="259080"/>
                </a:lnTo>
                <a:lnTo>
                  <a:pt x="49530" y="260350"/>
                </a:lnTo>
                <a:lnTo>
                  <a:pt x="49783" y="261619"/>
                </a:lnTo>
                <a:lnTo>
                  <a:pt x="50164" y="262890"/>
                </a:lnTo>
                <a:lnTo>
                  <a:pt x="50418" y="264159"/>
                </a:lnTo>
                <a:lnTo>
                  <a:pt x="50800" y="265430"/>
                </a:lnTo>
                <a:lnTo>
                  <a:pt x="52069" y="266700"/>
                </a:lnTo>
                <a:lnTo>
                  <a:pt x="53720" y="269240"/>
                </a:lnTo>
                <a:lnTo>
                  <a:pt x="54863" y="269240"/>
                </a:lnTo>
                <a:lnTo>
                  <a:pt x="56133" y="270509"/>
                </a:lnTo>
                <a:lnTo>
                  <a:pt x="57276" y="271780"/>
                </a:lnTo>
                <a:lnTo>
                  <a:pt x="59055" y="273050"/>
                </a:lnTo>
                <a:lnTo>
                  <a:pt x="63626" y="273050"/>
                </a:lnTo>
                <a:lnTo>
                  <a:pt x="64262" y="271780"/>
                </a:lnTo>
                <a:lnTo>
                  <a:pt x="88781" y="247650"/>
                </a:lnTo>
                <a:lnTo>
                  <a:pt x="65912" y="247650"/>
                </a:lnTo>
                <a:lnTo>
                  <a:pt x="65786" y="223519"/>
                </a:lnTo>
                <a:lnTo>
                  <a:pt x="65531" y="217169"/>
                </a:lnTo>
                <a:lnTo>
                  <a:pt x="64896" y="212090"/>
                </a:lnTo>
                <a:lnTo>
                  <a:pt x="64388" y="207009"/>
                </a:lnTo>
                <a:lnTo>
                  <a:pt x="63500" y="201930"/>
                </a:lnTo>
                <a:lnTo>
                  <a:pt x="61975" y="196850"/>
                </a:lnTo>
                <a:close/>
              </a:path>
              <a:path w="245110" h="273050">
                <a:moveTo>
                  <a:pt x="97281" y="220980"/>
                </a:moveTo>
                <a:lnTo>
                  <a:pt x="92837" y="220980"/>
                </a:lnTo>
                <a:lnTo>
                  <a:pt x="65912" y="247650"/>
                </a:lnTo>
                <a:lnTo>
                  <a:pt x="88781" y="247650"/>
                </a:lnTo>
                <a:lnTo>
                  <a:pt x="104267" y="232409"/>
                </a:lnTo>
                <a:lnTo>
                  <a:pt x="104520" y="232409"/>
                </a:lnTo>
                <a:lnTo>
                  <a:pt x="105028" y="229869"/>
                </a:lnTo>
                <a:lnTo>
                  <a:pt x="104647" y="229869"/>
                </a:lnTo>
                <a:lnTo>
                  <a:pt x="103886" y="227330"/>
                </a:lnTo>
                <a:lnTo>
                  <a:pt x="102615" y="226059"/>
                </a:lnTo>
                <a:lnTo>
                  <a:pt x="100711" y="224790"/>
                </a:lnTo>
                <a:lnTo>
                  <a:pt x="98932" y="222250"/>
                </a:lnTo>
                <a:lnTo>
                  <a:pt x="98043" y="222250"/>
                </a:lnTo>
                <a:lnTo>
                  <a:pt x="97281" y="220980"/>
                </a:lnTo>
                <a:close/>
              </a:path>
              <a:path w="245110" h="273050">
                <a:moveTo>
                  <a:pt x="40767" y="173990"/>
                </a:moveTo>
                <a:lnTo>
                  <a:pt x="30861" y="173990"/>
                </a:lnTo>
                <a:lnTo>
                  <a:pt x="27431" y="175259"/>
                </a:lnTo>
                <a:lnTo>
                  <a:pt x="20319" y="177800"/>
                </a:lnTo>
                <a:lnTo>
                  <a:pt x="16763" y="181609"/>
                </a:lnTo>
                <a:lnTo>
                  <a:pt x="13207" y="184150"/>
                </a:lnTo>
                <a:lnTo>
                  <a:pt x="11049" y="186690"/>
                </a:lnTo>
                <a:lnTo>
                  <a:pt x="9017" y="189230"/>
                </a:lnTo>
                <a:lnTo>
                  <a:pt x="5714" y="194309"/>
                </a:lnTo>
                <a:lnTo>
                  <a:pt x="4444" y="196850"/>
                </a:lnTo>
                <a:lnTo>
                  <a:pt x="2158" y="200659"/>
                </a:lnTo>
                <a:lnTo>
                  <a:pt x="1396" y="203200"/>
                </a:lnTo>
                <a:lnTo>
                  <a:pt x="888" y="204469"/>
                </a:lnTo>
                <a:lnTo>
                  <a:pt x="253" y="207009"/>
                </a:lnTo>
                <a:lnTo>
                  <a:pt x="0" y="208280"/>
                </a:lnTo>
                <a:lnTo>
                  <a:pt x="0" y="210819"/>
                </a:lnTo>
                <a:lnTo>
                  <a:pt x="253" y="212090"/>
                </a:lnTo>
                <a:lnTo>
                  <a:pt x="762" y="212090"/>
                </a:lnTo>
                <a:lnTo>
                  <a:pt x="1524" y="213359"/>
                </a:lnTo>
                <a:lnTo>
                  <a:pt x="2539" y="214630"/>
                </a:lnTo>
                <a:lnTo>
                  <a:pt x="3175" y="215900"/>
                </a:lnTo>
                <a:lnTo>
                  <a:pt x="5080" y="217169"/>
                </a:lnTo>
                <a:lnTo>
                  <a:pt x="8000" y="219709"/>
                </a:lnTo>
                <a:lnTo>
                  <a:pt x="8762" y="220980"/>
                </a:lnTo>
                <a:lnTo>
                  <a:pt x="12572" y="220980"/>
                </a:lnTo>
                <a:lnTo>
                  <a:pt x="12953" y="219709"/>
                </a:lnTo>
                <a:lnTo>
                  <a:pt x="13462" y="217169"/>
                </a:lnTo>
                <a:lnTo>
                  <a:pt x="13843" y="214630"/>
                </a:lnTo>
                <a:lnTo>
                  <a:pt x="14477" y="213359"/>
                </a:lnTo>
                <a:lnTo>
                  <a:pt x="14986" y="212090"/>
                </a:lnTo>
                <a:lnTo>
                  <a:pt x="15875" y="209550"/>
                </a:lnTo>
                <a:lnTo>
                  <a:pt x="16890" y="207009"/>
                </a:lnTo>
                <a:lnTo>
                  <a:pt x="18033" y="205740"/>
                </a:lnTo>
                <a:lnTo>
                  <a:pt x="19557" y="203200"/>
                </a:lnTo>
                <a:lnTo>
                  <a:pt x="21589" y="200659"/>
                </a:lnTo>
                <a:lnTo>
                  <a:pt x="24637" y="198119"/>
                </a:lnTo>
                <a:lnTo>
                  <a:pt x="27686" y="196850"/>
                </a:lnTo>
                <a:lnTo>
                  <a:pt x="61975" y="196850"/>
                </a:lnTo>
                <a:lnTo>
                  <a:pt x="61213" y="194309"/>
                </a:lnTo>
                <a:lnTo>
                  <a:pt x="59817" y="190500"/>
                </a:lnTo>
                <a:lnTo>
                  <a:pt x="58038" y="187959"/>
                </a:lnTo>
                <a:lnTo>
                  <a:pt x="56387" y="185419"/>
                </a:lnTo>
                <a:lnTo>
                  <a:pt x="54356" y="182880"/>
                </a:lnTo>
                <a:lnTo>
                  <a:pt x="52196" y="181609"/>
                </a:lnTo>
                <a:lnTo>
                  <a:pt x="49656" y="179069"/>
                </a:lnTo>
                <a:lnTo>
                  <a:pt x="46862" y="176530"/>
                </a:lnTo>
                <a:lnTo>
                  <a:pt x="40767" y="173990"/>
                </a:lnTo>
                <a:close/>
              </a:path>
              <a:path w="245110" h="273050">
                <a:moveTo>
                  <a:pt x="93090" y="116840"/>
                </a:moveTo>
                <a:lnTo>
                  <a:pt x="88392" y="116840"/>
                </a:lnTo>
                <a:lnTo>
                  <a:pt x="83693" y="119380"/>
                </a:lnTo>
                <a:lnTo>
                  <a:pt x="79120" y="120650"/>
                </a:lnTo>
                <a:lnTo>
                  <a:pt x="74421" y="123190"/>
                </a:lnTo>
                <a:lnTo>
                  <a:pt x="69722" y="128269"/>
                </a:lnTo>
                <a:lnTo>
                  <a:pt x="65150" y="132080"/>
                </a:lnTo>
                <a:lnTo>
                  <a:pt x="62102" y="137159"/>
                </a:lnTo>
                <a:lnTo>
                  <a:pt x="59055" y="147319"/>
                </a:lnTo>
                <a:lnTo>
                  <a:pt x="58927" y="152400"/>
                </a:lnTo>
                <a:lnTo>
                  <a:pt x="59943" y="157480"/>
                </a:lnTo>
                <a:lnTo>
                  <a:pt x="61087" y="162559"/>
                </a:lnTo>
                <a:lnTo>
                  <a:pt x="63372" y="167640"/>
                </a:lnTo>
                <a:lnTo>
                  <a:pt x="66928" y="172719"/>
                </a:lnTo>
                <a:lnTo>
                  <a:pt x="70357" y="177800"/>
                </a:lnTo>
                <a:lnTo>
                  <a:pt x="74802" y="182880"/>
                </a:lnTo>
                <a:lnTo>
                  <a:pt x="80263" y="187959"/>
                </a:lnTo>
                <a:lnTo>
                  <a:pt x="85725" y="194309"/>
                </a:lnTo>
                <a:lnTo>
                  <a:pt x="90931" y="198119"/>
                </a:lnTo>
                <a:lnTo>
                  <a:pt x="101092" y="205740"/>
                </a:lnTo>
                <a:lnTo>
                  <a:pt x="106044" y="208280"/>
                </a:lnTo>
                <a:lnTo>
                  <a:pt x="115569" y="210819"/>
                </a:lnTo>
                <a:lnTo>
                  <a:pt x="120268" y="210819"/>
                </a:lnTo>
                <a:lnTo>
                  <a:pt x="129667" y="207009"/>
                </a:lnTo>
                <a:lnTo>
                  <a:pt x="134238" y="204469"/>
                </a:lnTo>
                <a:lnTo>
                  <a:pt x="138937" y="199390"/>
                </a:lnTo>
                <a:lnTo>
                  <a:pt x="143509" y="195580"/>
                </a:lnTo>
                <a:lnTo>
                  <a:pt x="145033" y="193040"/>
                </a:lnTo>
                <a:lnTo>
                  <a:pt x="120650" y="193040"/>
                </a:lnTo>
                <a:lnTo>
                  <a:pt x="118237" y="191769"/>
                </a:lnTo>
                <a:lnTo>
                  <a:pt x="115569" y="190500"/>
                </a:lnTo>
                <a:lnTo>
                  <a:pt x="112775" y="190500"/>
                </a:lnTo>
                <a:lnTo>
                  <a:pt x="109727" y="187959"/>
                </a:lnTo>
                <a:lnTo>
                  <a:pt x="80899" y="160019"/>
                </a:lnTo>
                <a:lnTo>
                  <a:pt x="76072" y="148590"/>
                </a:lnTo>
                <a:lnTo>
                  <a:pt x="76834" y="143509"/>
                </a:lnTo>
                <a:lnTo>
                  <a:pt x="77977" y="142240"/>
                </a:lnTo>
                <a:lnTo>
                  <a:pt x="80137" y="139700"/>
                </a:lnTo>
                <a:lnTo>
                  <a:pt x="81280" y="138430"/>
                </a:lnTo>
                <a:lnTo>
                  <a:pt x="82550" y="137159"/>
                </a:lnTo>
                <a:lnTo>
                  <a:pt x="85089" y="135890"/>
                </a:lnTo>
                <a:lnTo>
                  <a:pt x="125120" y="135890"/>
                </a:lnTo>
                <a:lnTo>
                  <a:pt x="122936" y="133350"/>
                </a:lnTo>
                <a:lnTo>
                  <a:pt x="117728" y="129540"/>
                </a:lnTo>
                <a:lnTo>
                  <a:pt x="107568" y="121919"/>
                </a:lnTo>
                <a:lnTo>
                  <a:pt x="102743" y="119380"/>
                </a:lnTo>
                <a:lnTo>
                  <a:pt x="93090" y="116840"/>
                </a:lnTo>
                <a:close/>
              </a:path>
              <a:path w="245110" h="273050">
                <a:moveTo>
                  <a:pt x="125120" y="135890"/>
                </a:moveTo>
                <a:lnTo>
                  <a:pt x="91312" y="135890"/>
                </a:lnTo>
                <a:lnTo>
                  <a:pt x="94868" y="137159"/>
                </a:lnTo>
                <a:lnTo>
                  <a:pt x="96900" y="138430"/>
                </a:lnTo>
                <a:lnTo>
                  <a:pt x="101218" y="140969"/>
                </a:lnTo>
                <a:lnTo>
                  <a:pt x="103631" y="143509"/>
                </a:lnTo>
                <a:lnTo>
                  <a:pt x="108965" y="148590"/>
                </a:lnTo>
                <a:lnTo>
                  <a:pt x="111887" y="151130"/>
                </a:lnTo>
                <a:lnTo>
                  <a:pt x="115188" y="153669"/>
                </a:lnTo>
                <a:lnTo>
                  <a:pt x="117856" y="156209"/>
                </a:lnTo>
                <a:lnTo>
                  <a:pt x="120142" y="158750"/>
                </a:lnTo>
                <a:lnTo>
                  <a:pt x="122300" y="161290"/>
                </a:lnTo>
                <a:lnTo>
                  <a:pt x="124332" y="163830"/>
                </a:lnTo>
                <a:lnTo>
                  <a:pt x="126111" y="166369"/>
                </a:lnTo>
                <a:lnTo>
                  <a:pt x="128905" y="170180"/>
                </a:lnTo>
                <a:lnTo>
                  <a:pt x="130047" y="172719"/>
                </a:lnTo>
                <a:lnTo>
                  <a:pt x="130937" y="173990"/>
                </a:lnTo>
                <a:lnTo>
                  <a:pt x="131699" y="175259"/>
                </a:lnTo>
                <a:lnTo>
                  <a:pt x="132080" y="177800"/>
                </a:lnTo>
                <a:lnTo>
                  <a:pt x="132333" y="181609"/>
                </a:lnTo>
                <a:lnTo>
                  <a:pt x="132080" y="182880"/>
                </a:lnTo>
                <a:lnTo>
                  <a:pt x="130809" y="185419"/>
                </a:lnTo>
                <a:lnTo>
                  <a:pt x="129793" y="186690"/>
                </a:lnTo>
                <a:lnTo>
                  <a:pt x="128396" y="187959"/>
                </a:lnTo>
                <a:lnTo>
                  <a:pt x="126618" y="190500"/>
                </a:lnTo>
                <a:lnTo>
                  <a:pt x="124713" y="191769"/>
                </a:lnTo>
                <a:lnTo>
                  <a:pt x="120650" y="193040"/>
                </a:lnTo>
                <a:lnTo>
                  <a:pt x="145033" y="193040"/>
                </a:lnTo>
                <a:lnTo>
                  <a:pt x="146557" y="190500"/>
                </a:lnTo>
                <a:lnTo>
                  <a:pt x="149606" y="180340"/>
                </a:lnTo>
                <a:lnTo>
                  <a:pt x="149859" y="176530"/>
                </a:lnTo>
                <a:lnTo>
                  <a:pt x="148717" y="171450"/>
                </a:lnTo>
                <a:lnTo>
                  <a:pt x="147700" y="166369"/>
                </a:lnTo>
                <a:lnTo>
                  <a:pt x="128396" y="139700"/>
                </a:lnTo>
                <a:lnTo>
                  <a:pt x="125120" y="135890"/>
                </a:lnTo>
                <a:close/>
              </a:path>
              <a:path w="245110" h="273050">
                <a:moveTo>
                  <a:pt x="147065" y="63500"/>
                </a:moveTo>
                <a:lnTo>
                  <a:pt x="142239" y="63500"/>
                </a:lnTo>
                <a:lnTo>
                  <a:pt x="132969" y="66040"/>
                </a:lnTo>
                <a:lnTo>
                  <a:pt x="112775" y="97790"/>
                </a:lnTo>
                <a:lnTo>
                  <a:pt x="113918" y="102869"/>
                </a:lnTo>
                <a:lnTo>
                  <a:pt x="114934" y="107950"/>
                </a:lnTo>
                <a:lnTo>
                  <a:pt x="139572" y="139700"/>
                </a:lnTo>
                <a:lnTo>
                  <a:pt x="144906" y="144780"/>
                </a:lnTo>
                <a:lnTo>
                  <a:pt x="149987" y="148590"/>
                </a:lnTo>
                <a:lnTo>
                  <a:pt x="154939" y="152400"/>
                </a:lnTo>
                <a:lnTo>
                  <a:pt x="159893" y="154940"/>
                </a:lnTo>
                <a:lnTo>
                  <a:pt x="164719" y="154940"/>
                </a:lnTo>
                <a:lnTo>
                  <a:pt x="169418" y="156209"/>
                </a:lnTo>
                <a:lnTo>
                  <a:pt x="174244" y="156209"/>
                </a:lnTo>
                <a:lnTo>
                  <a:pt x="199389" y="138430"/>
                </a:lnTo>
                <a:lnTo>
                  <a:pt x="172084" y="138430"/>
                </a:lnTo>
                <a:lnTo>
                  <a:pt x="166750" y="135890"/>
                </a:lnTo>
                <a:lnTo>
                  <a:pt x="163575" y="134619"/>
                </a:lnTo>
                <a:lnTo>
                  <a:pt x="156463" y="128269"/>
                </a:lnTo>
                <a:lnTo>
                  <a:pt x="152272" y="124459"/>
                </a:lnTo>
                <a:lnTo>
                  <a:pt x="147446" y="120650"/>
                </a:lnTo>
                <a:lnTo>
                  <a:pt x="143382" y="115569"/>
                </a:lnTo>
                <a:lnTo>
                  <a:pt x="140081" y="113030"/>
                </a:lnTo>
                <a:lnTo>
                  <a:pt x="134746" y="105409"/>
                </a:lnTo>
                <a:lnTo>
                  <a:pt x="132842" y="102869"/>
                </a:lnTo>
                <a:lnTo>
                  <a:pt x="131699" y="100330"/>
                </a:lnTo>
                <a:lnTo>
                  <a:pt x="130428" y="97790"/>
                </a:lnTo>
                <a:lnTo>
                  <a:pt x="130047" y="95250"/>
                </a:lnTo>
                <a:lnTo>
                  <a:pt x="130301" y="92709"/>
                </a:lnTo>
                <a:lnTo>
                  <a:pt x="130682" y="90169"/>
                </a:lnTo>
                <a:lnTo>
                  <a:pt x="131952" y="87630"/>
                </a:lnTo>
                <a:lnTo>
                  <a:pt x="133984" y="85090"/>
                </a:lnTo>
                <a:lnTo>
                  <a:pt x="135127" y="85090"/>
                </a:lnTo>
                <a:lnTo>
                  <a:pt x="137668" y="82550"/>
                </a:lnTo>
                <a:lnTo>
                  <a:pt x="139064" y="82550"/>
                </a:lnTo>
                <a:lnTo>
                  <a:pt x="140462" y="81280"/>
                </a:lnTo>
                <a:lnTo>
                  <a:pt x="178149" y="81280"/>
                </a:lnTo>
                <a:lnTo>
                  <a:pt x="176783" y="80009"/>
                </a:lnTo>
                <a:lnTo>
                  <a:pt x="171576" y="74930"/>
                </a:lnTo>
                <a:lnTo>
                  <a:pt x="166496" y="72390"/>
                </a:lnTo>
                <a:lnTo>
                  <a:pt x="161544" y="68580"/>
                </a:lnTo>
                <a:lnTo>
                  <a:pt x="156590" y="66040"/>
                </a:lnTo>
                <a:lnTo>
                  <a:pt x="147065" y="63500"/>
                </a:lnTo>
                <a:close/>
              </a:path>
              <a:path w="245110" h="273050">
                <a:moveTo>
                  <a:pt x="178149" y="81280"/>
                </a:moveTo>
                <a:lnTo>
                  <a:pt x="143509" y="81280"/>
                </a:lnTo>
                <a:lnTo>
                  <a:pt x="145161" y="82550"/>
                </a:lnTo>
                <a:lnTo>
                  <a:pt x="148717" y="83819"/>
                </a:lnTo>
                <a:lnTo>
                  <a:pt x="150749" y="85090"/>
                </a:lnTo>
                <a:lnTo>
                  <a:pt x="152907" y="86359"/>
                </a:lnTo>
                <a:lnTo>
                  <a:pt x="155194" y="87630"/>
                </a:lnTo>
                <a:lnTo>
                  <a:pt x="157606" y="88900"/>
                </a:lnTo>
                <a:lnTo>
                  <a:pt x="160274" y="91440"/>
                </a:lnTo>
                <a:lnTo>
                  <a:pt x="165862" y="96519"/>
                </a:lnTo>
                <a:lnTo>
                  <a:pt x="169037" y="100330"/>
                </a:lnTo>
                <a:lnTo>
                  <a:pt x="171703" y="102869"/>
                </a:lnTo>
                <a:lnTo>
                  <a:pt x="174117" y="105409"/>
                </a:lnTo>
                <a:lnTo>
                  <a:pt x="178181" y="110490"/>
                </a:lnTo>
                <a:lnTo>
                  <a:pt x="179958" y="111759"/>
                </a:lnTo>
                <a:lnTo>
                  <a:pt x="181356" y="114300"/>
                </a:lnTo>
                <a:lnTo>
                  <a:pt x="182880" y="116840"/>
                </a:lnTo>
                <a:lnTo>
                  <a:pt x="183895" y="118109"/>
                </a:lnTo>
                <a:lnTo>
                  <a:pt x="184784" y="120650"/>
                </a:lnTo>
                <a:lnTo>
                  <a:pt x="185546" y="121919"/>
                </a:lnTo>
                <a:lnTo>
                  <a:pt x="186055" y="123190"/>
                </a:lnTo>
                <a:lnTo>
                  <a:pt x="186181" y="127000"/>
                </a:lnTo>
                <a:lnTo>
                  <a:pt x="185927" y="128269"/>
                </a:lnTo>
                <a:lnTo>
                  <a:pt x="174497" y="138430"/>
                </a:lnTo>
                <a:lnTo>
                  <a:pt x="199389" y="138430"/>
                </a:lnTo>
                <a:lnTo>
                  <a:pt x="200406" y="137159"/>
                </a:lnTo>
                <a:lnTo>
                  <a:pt x="201930" y="132080"/>
                </a:lnTo>
                <a:lnTo>
                  <a:pt x="203581" y="127000"/>
                </a:lnTo>
                <a:lnTo>
                  <a:pt x="203707" y="121919"/>
                </a:lnTo>
                <a:lnTo>
                  <a:pt x="202564" y="116840"/>
                </a:lnTo>
                <a:lnTo>
                  <a:pt x="201549" y="111759"/>
                </a:lnTo>
                <a:lnTo>
                  <a:pt x="199262" y="106680"/>
                </a:lnTo>
                <a:lnTo>
                  <a:pt x="192150" y="96519"/>
                </a:lnTo>
                <a:lnTo>
                  <a:pt x="187706" y="91440"/>
                </a:lnTo>
                <a:lnTo>
                  <a:pt x="182244" y="85090"/>
                </a:lnTo>
                <a:lnTo>
                  <a:pt x="178149" y="81280"/>
                </a:lnTo>
                <a:close/>
              </a:path>
              <a:path w="245110" h="273050">
                <a:moveTo>
                  <a:pt x="231647" y="104140"/>
                </a:moveTo>
                <a:lnTo>
                  <a:pt x="229107" y="104140"/>
                </a:lnTo>
                <a:lnTo>
                  <a:pt x="229488" y="105409"/>
                </a:lnTo>
                <a:lnTo>
                  <a:pt x="230124" y="105409"/>
                </a:lnTo>
                <a:lnTo>
                  <a:pt x="231647" y="104140"/>
                </a:lnTo>
                <a:close/>
              </a:path>
              <a:path w="245110" h="273050">
                <a:moveTo>
                  <a:pt x="219290" y="25400"/>
                </a:moveTo>
                <a:lnTo>
                  <a:pt x="198881" y="25400"/>
                </a:lnTo>
                <a:lnTo>
                  <a:pt x="227964" y="102869"/>
                </a:lnTo>
                <a:lnTo>
                  <a:pt x="228219" y="102869"/>
                </a:lnTo>
                <a:lnTo>
                  <a:pt x="228600" y="104140"/>
                </a:lnTo>
                <a:lnTo>
                  <a:pt x="232663" y="104140"/>
                </a:lnTo>
                <a:lnTo>
                  <a:pt x="233806" y="102869"/>
                </a:lnTo>
                <a:lnTo>
                  <a:pt x="235076" y="101600"/>
                </a:lnTo>
                <a:lnTo>
                  <a:pt x="236600" y="100330"/>
                </a:lnTo>
                <a:lnTo>
                  <a:pt x="238506" y="99059"/>
                </a:lnTo>
                <a:lnTo>
                  <a:pt x="239775" y="97790"/>
                </a:lnTo>
                <a:lnTo>
                  <a:pt x="240919" y="96519"/>
                </a:lnTo>
                <a:lnTo>
                  <a:pt x="242696" y="93980"/>
                </a:lnTo>
                <a:lnTo>
                  <a:pt x="243331" y="92709"/>
                </a:lnTo>
                <a:lnTo>
                  <a:pt x="243839" y="92709"/>
                </a:lnTo>
                <a:lnTo>
                  <a:pt x="244220" y="91440"/>
                </a:lnTo>
                <a:lnTo>
                  <a:pt x="244475" y="91440"/>
                </a:lnTo>
                <a:lnTo>
                  <a:pt x="244601" y="90169"/>
                </a:lnTo>
                <a:lnTo>
                  <a:pt x="244475" y="88900"/>
                </a:lnTo>
                <a:lnTo>
                  <a:pt x="219290" y="25400"/>
                </a:lnTo>
                <a:close/>
              </a:path>
              <a:path w="245110" h="273050">
                <a:moveTo>
                  <a:pt x="203707" y="0"/>
                </a:moveTo>
                <a:lnTo>
                  <a:pt x="199897" y="0"/>
                </a:lnTo>
                <a:lnTo>
                  <a:pt x="199389" y="1269"/>
                </a:lnTo>
                <a:lnTo>
                  <a:pt x="158242" y="41909"/>
                </a:lnTo>
                <a:lnTo>
                  <a:pt x="157861" y="41909"/>
                </a:lnTo>
                <a:lnTo>
                  <a:pt x="157606" y="43180"/>
                </a:lnTo>
                <a:lnTo>
                  <a:pt x="157733" y="44450"/>
                </a:lnTo>
                <a:lnTo>
                  <a:pt x="157987" y="44450"/>
                </a:lnTo>
                <a:lnTo>
                  <a:pt x="158369" y="45719"/>
                </a:lnTo>
                <a:lnTo>
                  <a:pt x="158750" y="45719"/>
                </a:lnTo>
                <a:lnTo>
                  <a:pt x="159512" y="46990"/>
                </a:lnTo>
                <a:lnTo>
                  <a:pt x="160146" y="48259"/>
                </a:lnTo>
                <a:lnTo>
                  <a:pt x="160908" y="49530"/>
                </a:lnTo>
                <a:lnTo>
                  <a:pt x="162051" y="49530"/>
                </a:lnTo>
                <a:lnTo>
                  <a:pt x="164083" y="52069"/>
                </a:lnTo>
                <a:lnTo>
                  <a:pt x="165862" y="53340"/>
                </a:lnTo>
                <a:lnTo>
                  <a:pt x="167131" y="54609"/>
                </a:lnTo>
                <a:lnTo>
                  <a:pt x="169544" y="54609"/>
                </a:lnTo>
                <a:lnTo>
                  <a:pt x="170306" y="53340"/>
                </a:lnTo>
                <a:lnTo>
                  <a:pt x="198881" y="25400"/>
                </a:lnTo>
                <a:lnTo>
                  <a:pt x="219290" y="25400"/>
                </a:lnTo>
                <a:lnTo>
                  <a:pt x="214756" y="13969"/>
                </a:lnTo>
                <a:lnTo>
                  <a:pt x="213994" y="12700"/>
                </a:lnTo>
                <a:lnTo>
                  <a:pt x="213232" y="10159"/>
                </a:lnTo>
                <a:lnTo>
                  <a:pt x="211708" y="8890"/>
                </a:lnTo>
                <a:lnTo>
                  <a:pt x="209803" y="6350"/>
                </a:lnTo>
                <a:lnTo>
                  <a:pt x="208914" y="5080"/>
                </a:lnTo>
                <a:lnTo>
                  <a:pt x="207899" y="3809"/>
                </a:lnTo>
                <a:lnTo>
                  <a:pt x="206628" y="2540"/>
                </a:lnTo>
                <a:lnTo>
                  <a:pt x="205486" y="1269"/>
                </a:lnTo>
                <a:lnTo>
                  <a:pt x="203707" y="0"/>
                </a:lnTo>
                <a:close/>
              </a:path>
            </a:pathLst>
          </a:custGeom>
          <a:solidFill>
            <a:srgbClr val="000000"/>
          </a:solidFill>
        </p:spPr>
        <p:txBody>
          <a:bodyPr wrap="square" lIns="0" tIns="0" rIns="0" bIns="0" rtlCol="0"/>
          <a:lstStyle/>
          <a:p>
            <a:endParaRPr/>
          </a:p>
        </p:txBody>
      </p:sp>
      <p:sp>
        <p:nvSpPr>
          <p:cNvPr id="102" name="object 102"/>
          <p:cNvSpPr/>
          <p:nvPr/>
        </p:nvSpPr>
        <p:spPr>
          <a:xfrm>
            <a:off x="4486910" y="5654052"/>
            <a:ext cx="261620" cy="265430"/>
          </a:xfrm>
          <a:custGeom>
            <a:avLst/>
            <a:gdLst/>
            <a:ahLst/>
            <a:cxnLst/>
            <a:rect l="l" t="t" r="r" b="b"/>
            <a:pathLst>
              <a:path w="261619" h="265429">
                <a:moveTo>
                  <a:pt x="61975" y="189229"/>
                </a:moveTo>
                <a:lnTo>
                  <a:pt x="33527" y="189229"/>
                </a:lnTo>
                <a:lnTo>
                  <a:pt x="36321" y="191769"/>
                </a:lnTo>
                <a:lnTo>
                  <a:pt x="37591" y="191769"/>
                </a:lnTo>
                <a:lnTo>
                  <a:pt x="40004" y="194309"/>
                </a:lnTo>
                <a:lnTo>
                  <a:pt x="41147" y="195579"/>
                </a:lnTo>
                <a:lnTo>
                  <a:pt x="43433" y="199389"/>
                </a:lnTo>
                <a:lnTo>
                  <a:pt x="44450" y="201929"/>
                </a:lnTo>
                <a:lnTo>
                  <a:pt x="45212" y="204469"/>
                </a:lnTo>
                <a:lnTo>
                  <a:pt x="46100" y="207009"/>
                </a:lnTo>
                <a:lnTo>
                  <a:pt x="46862" y="209549"/>
                </a:lnTo>
                <a:lnTo>
                  <a:pt x="47370" y="213359"/>
                </a:lnTo>
                <a:lnTo>
                  <a:pt x="48006" y="215899"/>
                </a:lnTo>
                <a:lnTo>
                  <a:pt x="48291" y="219709"/>
                </a:lnTo>
                <a:lnTo>
                  <a:pt x="48387" y="224789"/>
                </a:lnTo>
                <a:lnTo>
                  <a:pt x="49275" y="250189"/>
                </a:lnTo>
                <a:lnTo>
                  <a:pt x="49402" y="252729"/>
                </a:lnTo>
                <a:lnTo>
                  <a:pt x="49656" y="252729"/>
                </a:lnTo>
                <a:lnTo>
                  <a:pt x="49783" y="253999"/>
                </a:lnTo>
                <a:lnTo>
                  <a:pt x="50037" y="255269"/>
                </a:lnTo>
                <a:lnTo>
                  <a:pt x="50800" y="257809"/>
                </a:lnTo>
                <a:lnTo>
                  <a:pt x="51307" y="257809"/>
                </a:lnTo>
                <a:lnTo>
                  <a:pt x="53720" y="261619"/>
                </a:lnTo>
                <a:lnTo>
                  <a:pt x="54863" y="261619"/>
                </a:lnTo>
                <a:lnTo>
                  <a:pt x="56133" y="262889"/>
                </a:lnTo>
                <a:lnTo>
                  <a:pt x="57150" y="264159"/>
                </a:lnTo>
                <a:lnTo>
                  <a:pt x="58038" y="265429"/>
                </a:lnTo>
                <a:lnTo>
                  <a:pt x="63500" y="265429"/>
                </a:lnTo>
                <a:lnTo>
                  <a:pt x="64262" y="264159"/>
                </a:lnTo>
                <a:lnTo>
                  <a:pt x="88703" y="240029"/>
                </a:lnTo>
                <a:lnTo>
                  <a:pt x="65912" y="240029"/>
                </a:lnTo>
                <a:lnTo>
                  <a:pt x="65658" y="224789"/>
                </a:lnTo>
                <a:lnTo>
                  <a:pt x="65557" y="212089"/>
                </a:lnTo>
                <a:lnTo>
                  <a:pt x="65404" y="209549"/>
                </a:lnTo>
                <a:lnTo>
                  <a:pt x="64896" y="204469"/>
                </a:lnTo>
                <a:lnTo>
                  <a:pt x="64262" y="199389"/>
                </a:lnTo>
                <a:lnTo>
                  <a:pt x="63500" y="194309"/>
                </a:lnTo>
                <a:lnTo>
                  <a:pt x="61975" y="189229"/>
                </a:lnTo>
                <a:close/>
              </a:path>
              <a:path w="261619" h="265429">
                <a:moveTo>
                  <a:pt x="97154" y="213359"/>
                </a:moveTo>
                <a:lnTo>
                  <a:pt x="92709" y="213359"/>
                </a:lnTo>
                <a:lnTo>
                  <a:pt x="65912" y="240029"/>
                </a:lnTo>
                <a:lnTo>
                  <a:pt x="88703" y="240029"/>
                </a:lnTo>
                <a:lnTo>
                  <a:pt x="104139" y="224789"/>
                </a:lnTo>
                <a:lnTo>
                  <a:pt x="104520" y="224789"/>
                </a:lnTo>
                <a:lnTo>
                  <a:pt x="104775" y="223519"/>
                </a:lnTo>
                <a:lnTo>
                  <a:pt x="104775" y="222249"/>
                </a:lnTo>
                <a:lnTo>
                  <a:pt x="103758" y="219709"/>
                </a:lnTo>
                <a:lnTo>
                  <a:pt x="102488" y="218439"/>
                </a:lnTo>
                <a:lnTo>
                  <a:pt x="101726" y="217169"/>
                </a:lnTo>
                <a:lnTo>
                  <a:pt x="100710" y="217169"/>
                </a:lnTo>
                <a:lnTo>
                  <a:pt x="99694" y="215899"/>
                </a:lnTo>
                <a:lnTo>
                  <a:pt x="98806" y="214629"/>
                </a:lnTo>
                <a:lnTo>
                  <a:pt x="98043" y="214629"/>
                </a:lnTo>
                <a:lnTo>
                  <a:pt x="97154" y="213359"/>
                </a:lnTo>
                <a:close/>
              </a:path>
              <a:path w="261619" h="265429">
                <a:moveTo>
                  <a:pt x="40766" y="166369"/>
                </a:moveTo>
                <a:lnTo>
                  <a:pt x="30860" y="166369"/>
                </a:lnTo>
                <a:lnTo>
                  <a:pt x="27304" y="167639"/>
                </a:lnTo>
                <a:lnTo>
                  <a:pt x="23875" y="168909"/>
                </a:lnTo>
                <a:lnTo>
                  <a:pt x="20319" y="170179"/>
                </a:lnTo>
                <a:lnTo>
                  <a:pt x="16763" y="173989"/>
                </a:lnTo>
                <a:lnTo>
                  <a:pt x="13207" y="176529"/>
                </a:lnTo>
                <a:lnTo>
                  <a:pt x="10921" y="179069"/>
                </a:lnTo>
                <a:lnTo>
                  <a:pt x="9016" y="181609"/>
                </a:lnTo>
                <a:lnTo>
                  <a:pt x="5714" y="186689"/>
                </a:lnTo>
                <a:lnTo>
                  <a:pt x="4317" y="189229"/>
                </a:lnTo>
                <a:lnTo>
                  <a:pt x="3175" y="191769"/>
                </a:lnTo>
                <a:lnTo>
                  <a:pt x="1269" y="195579"/>
                </a:lnTo>
                <a:lnTo>
                  <a:pt x="253" y="199389"/>
                </a:lnTo>
                <a:lnTo>
                  <a:pt x="0" y="200659"/>
                </a:lnTo>
                <a:lnTo>
                  <a:pt x="0" y="203199"/>
                </a:lnTo>
                <a:lnTo>
                  <a:pt x="253" y="204469"/>
                </a:lnTo>
                <a:lnTo>
                  <a:pt x="1015" y="205739"/>
                </a:lnTo>
                <a:lnTo>
                  <a:pt x="1396" y="205739"/>
                </a:lnTo>
                <a:lnTo>
                  <a:pt x="2412" y="207009"/>
                </a:lnTo>
                <a:lnTo>
                  <a:pt x="3047" y="208279"/>
                </a:lnTo>
                <a:lnTo>
                  <a:pt x="3937" y="208279"/>
                </a:lnTo>
                <a:lnTo>
                  <a:pt x="5079" y="209549"/>
                </a:lnTo>
                <a:lnTo>
                  <a:pt x="6095" y="210819"/>
                </a:lnTo>
                <a:lnTo>
                  <a:pt x="6984" y="212089"/>
                </a:lnTo>
                <a:lnTo>
                  <a:pt x="8762" y="213359"/>
                </a:lnTo>
                <a:lnTo>
                  <a:pt x="12572" y="213359"/>
                </a:lnTo>
                <a:lnTo>
                  <a:pt x="12953" y="212089"/>
                </a:lnTo>
                <a:lnTo>
                  <a:pt x="13462" y="209549"/>
                </a:lnTo>
                <a:lnTo>
                  <a:pt x="13842" y="207009"/>
                </a:lnTo>
                <a:lnTo>
                  <a:pt x="14350" y="205739"/>
                </a:lnTo>
                <a:lnTo>
                  <a:pt x="14985" y="204469"/>
                </a:lnTo>
                <a:lnTo>
                  <a:pt x="15747" y="201929"/>
                </a:lnTo>
                <a:lnTo>
                  <a:pt x="16890" y="199389"/>
                </a:lnTo>
                <a:lnTo>
                  <a:pt x="17906" y="198119"/>
                </a:lnTo>
                <a:lnTo>
                  <a:pt x="19431" y="195579"/>
                </a:lnTo>
                <a:lnTo>
                  <a:pt x="21589" y="193039"/>
                </a:lnTo>
                <a:lnTo>
                  <a:pt x="22987" y="191769"/>
                </a:lnTo>
                <a:lnTo>
                  <a:pt x="24510" y="190499"/>
                </a:lnTo>
                <a:lnTo>
                  <a:pt x="27558" y="189229"/>
                </a:lnTo>
                <a:lnTo>
                  <a:pt x="61975" y="189229"/>
                </a:lnTo>
                <a:lnTo>
                  <a:pt x="61213" y="186689"/>
                </a:lnTo>
                <a:lnTo>
                  <a:pt x="52069" y="173989"/>
                </a:lnTo>
                <a:lnTo>
                  <a:pt x="49656" y="171449"/>
                </a:lnTo>
                <a:lnTo>
                  <a:pt x="46862" y="168909"/>
                </a:lnTo>
                <a:lnTo>
                  <a:pt x="40766" y="166369"/>
                </a:lnTo>
                <a:close/>
              </a:path>
              <a:path w="261619" h="265429">
                <a:moveTo>
                  <a:pt x="93090" y="109219"/>
                </a:moveTo>
                <a:lnTo>
                  <a:pt x="88391" y="109219"/>
                </a:lnTo>
                <a:lnTo>
                  <a:pt x="78993" y="113029"/>
                </a:lnTo>
                <a:lnTo>
                  <a:pt x="74294" y="115569"/>
                </a:lnTo>
                <a:lnTo>
                  <a:pt x="69722" y="120649"/>
                </a:lnTo>
                <a:lnTo>
                  <a:pt x="65150" y="124459"/>
                </a:lnTo>
                <a:lnTo>
                  <a:pt x="62102" y="129539"/>
                </a:lnTo>
                <a:lnTo>
                  <a:pt x="59054" y="139699"/>
                </a:lnTo>
                <a:lnTo>
                  <a:pt x="58800" y="144779"/>
                </a:lnTo>
                <a:lnTo>
                  <a:pt x="59943" y="149859"/>
                </a:lnTo>
                <a:lnTo>
                  <a:pt x="60959" y="154939"/>
                </a:lnTo>
                <a:lnTo>
                  <a:pt x="80137" y="180339"/>
                </a:lnTo>
                <a:lnTo>
                  <a:pt x="85725" y="186689"/>
                </a:lnTo>
                <a:lnTo>
                  <a:pt x="90931" y="190499"/>
                </a:lnTo>
                <a:lnTo>
                  <a:pt x="101091" y="198119"/>
                </a:lnTo>
                <a:lnTo>
                  <a:pt x="105917" y="200659"/>
                </a:lnTo>
                <a:lnTo>
                  <a:pt x="115569" y="203199"/>
                </a:lnTo>
                <a:lnTo>
                  <a:pt x="120268" y="203199"/>
                </a:lnTo>
                <a:lnTo>
                  <a:pt x="124840" y="201929"/>
                </a:lnTo>
                <a:lnTo>
                  <a:pt x="134238" y="196849"/>
                </a:lnTo>
                <a:lnTo>
                  <a:pt x="138810" y="191769"/>
                </a:lnTo>
                <a:lnTo>
                  <a:pt x="143509" y="187959"/>
                </a:lnTo>
                <a:lnTo>
                  <a:pt x="145033" y="185419"/>
                </a:lnTo>
                <a:lnTo>
                  <a:pt x="120522" y="185419"/>
                </a:lnTo>
                <a:lnTo>
                  <a:pt x="118109" y="184149"/>
                </a:lnTo>
                <a:lnTo>
                  <a:pt x="112775" y="182879"/>
                </a:lnTo>
                <a:lnTo>
                  <a:pt x="109600" y="180339"/>
                </a:lnTo>
                <a:lnTo>
                  <a:pt x="102488" y="175259"/>
                </a:lnTo>
                <a:lnTo>
                  <a:pt x="77723" y="146049"/>
                </a:lnTo>
                <a:lnTo>
                  <a:pt x="76453" y="143509"/>
                </a:lnTo>
                <a:lnTo>
                  <a:pt x="76072" y="140969"/>
                </a:lnTo>
                <a:lnTo>
                  <a:pt x="76453" y="138429"/>
                </a:lnTo>
                <a:lnTo>
                  <a:pt x="76707" y="135889"/>
                </a:lnTo>
                <a:lnTo>
                  <a:pt x="77977" y="134619"/>
                </a:lnTo>
                <a:lnTo>
                  <a:pt x="80009" y="132079"/>
                </a:lnTo>
                <a:lnTo>
                  <a:pt x="81279" y="130809"/>
                </a:lnTo>
                <a:lnTo>
                  <a:pt x="82422" y="129539"/>
                </a:lnTo>
                <a:lnTo>
                  <a:pt x="83819" y="129539"/>
                </a:lnTo>
                <a:lnTo>
                  <a:pt x="85089" y="128269"/>
                </a:lnTo>
                <a:lnTo>
                  <a:pt x="125120" y="128269"/>
                </a:lnTo>
                <a:lnTo>
                  <a:pt x="122935" y="125729"/>
                </a:lnTo>
                <a:lnTo>
                  <a:pt x="117601" y="121919"/>
                </a:lnTo>
                <a:lnTo>
                  <a:pt x="112648" y="118109"/>
                </a:lnTo>
                <a:lnTo>
                  <a:pt x="107568" y="114299"/>
                </a:lnTo>
                <a:lnTo>
                  <a:pt x="102615" y="111759"/>
                </a:lnTo>
                <a:lnTo>
                  <a:pt x="93090" y="109219"/>
                </a:lnTo>
                <a:close/>
              </a:path>
              <a:path w="261619" h="265429">
                <a:moveTo>
                  <a:pt x="125120" y="128269"/>
                </a:moveTo>
                <a:lnTo>
                  <a:pt x="91185" y="128269"/>
                </a:lnTo>
                <a:lnTo>
                  <a:pt x="92963" y="129539"/>
                </a:lnTo>
                <a:lnTo>
                  <a:pt x="94868" y="129539"/>
                </a:lnTo>
                <a:lnTo>
                  <a:pt x="96773" y="130809"/>
                </a:lnTo>
                <a:lnTo>
                  <a:pt x="99059" y="132079"/>
                </a:lnTo>
                <a:lnTo>
                  <a:pt x="101218" y="133349"/>
                </a:lnTo>
                <a:lnTo>
                  <a:pt x="103631" y="135889"/>
                </a:lnTo>
                <a:lnTo>
                  <a:pt x="108965" y="140969"/>
                </a:lnTo>
                <a:lnTo>
                  <a:pt x="111887" y="143509"/>
                </a:lnTo>
                <a:lnTo>
                  <a:pt x="115062" y="146049"/>
                </a:lnTo>
                <a:lnTo>
                  <a:pt x="117728" y="148589"/>
                </a:lnTo>
                <a:lnTo>
                  <a:pt x="120141" y="151129"/>
                </a:lnTo>
                <a:lnTo>
                  <a:pt x="122173" y="153669"/>
                </a:lnTo>
                <a:lnTo>
                  <a:pt x="124332" y="156209"/>
                </a:lnTo>
                <a:lnTo>
                  <a:pt x="126110" y="158749"/>
                </a:lnTo>
                <a:lnTo>
                  <a:pt x="128904" y="162559"/>
                </a:lnTo>
                <a:lnTo>
                  <a:pt x="130047" y="165099"/>
                </a:lnTo>
                <a:lnTo>
                  <a:pt x="131571" y="167639"/>
                </a:lnTo>
                <a:lnTo>
                  <a:pt x="132079" y="170179"/>
                </a:lnTo>
                <a:lnTo>
                  <a:pt x="132206" y="171449"/>
                </a:lnTo>
                <a:lnTo>
                  <a:pt x="132206" y="173989"/>
                </a:lnTo>
                <a:lnTo>
                  <a:pt x="131952" y="175259"/>
                </a:lnTo>
                <a:lnTo>
                  <a:pt x="131317" y="176529"/>
                </a:lnTo>
                <a:lnTo>
                  <a:pt x="130809" y="177799"/>
                </a:lnTo>
                <a:lnTo>
                  <a:pt x="129793" y="179069"/>
                </a:lnTo>
                <a:lnTo>
                  <a:pt x="128396" y="180339"/>
                </a:lnTo>
                <a:lnTo>
                  <a:pt x="126618" y="182879"/>
                </a:lnTo>
                <a:lnTo>
                  <a:pt x="124587" y="184149"/>
                </a:lnTo>
                <a:lnTo>
                  <a:pt x="120522" y="185419"/>
                </a:lnTo>
                <a:lnTo>
                  <a:pt x="145033" y="185419"/>
                </a:lnTo>
                <a:lnTo>
                  <a:pt x="146557" y="182879"/>
                </a:lnTo>
                <a:lnTo>
                  <a:pt x="149606" y="172719"/>
                </a:lnTo>
                <a:lnTo>
                  <a:pt x="149732" y="168909"/>
                </a:lnTo>
                <a:lnTo>
                  <a:pt x="148716" y="163829"/>
                </a:lnTo>
                <a:lnTo>
                  <a:pt x="147573" y="158749"/>
                </a:lnTo>
                <a:lnTo>
                  <a:pt x="145287" y="152399"/>
                </a:lnTo>
                <a:lnTo>
                  <a:pt x="141731" y="147319"/>
                </a:lnTo>
                <a:lnTo>
                  <a:pt x="138302" y="142239"/>
                </a:lnTo>
                <a:lnTo>
                  <a:pt x="133731" y="137159"/>
                </a:lnTo>
                <a:lnTo>
                  <a:pt x="128396" y="132079"/>
                </a:lnTo>
                <a:lnTo>
                  <a:pt x="125120" y="128269"/>
                </a:lnTo>
                <a:close/>
              </a:path>
              <a:path w="261619" h="265429">
                <a:moveTo>
                  <a:pt x="146938" y="55879"/>
                </a:moveTo>
                <a:lnTo>
                  <a:pt x="142239" y="55879"/>
                </a:lnTo>
                <a:lnTo>
                  <a:pt x="132841" y="58419"/>
                </a:lnTo>
                <a:lnTo>
                  <a:pt x="112648" y="90169"/>
                </a:lnTo>
                <a:lnTo>
                  <a:pt x="114934" y="100329"/>
                </a:lnTo>
                <a:lnTo>
                  <a:pt x="117220" y="105409"/>
                </a:lnTo>
                <a:lnTo>
                  <a:pt x="120776" y="110489"/>
                </a:lnTo>
                <a:lnTo>
                  <a:pt x="124206" y="116839"/>
                </a:lnTo>
                <a:lnTo>
                  <a:pt x="128650" y="121919"/>
                </a:lnTo>
                <a:lnTo>
                  <a:pt x="139572" y="132079"/>
                </a:lnTo>
                <a:lnTo>
                  <a:pt x="144779" y="137159"/>
                </a:lnTo>
                <a:lnTo>
                  <a:pt x="154939" y="144779"/>
                </a:lnTo>
                <a:lnTo>
                  <a:pt x="159892" y="147319"/>
                </a:lnTo>
                <a:lnTo>
                  <a:pt x="169417" y="148589"/>
                </a:lnTo>
                <a:lnTo>
                  <a:pt x="174116" y="148589"/>
                </a:lnTo>
                <a:lnTo>
                  <a:pt x="199389" y="130809"/>
                </a:lnTo>
                <a:lnTo>
                  <a:pt x="172084" y="130809"/>
                </a:lnTo>
                <a:lnTo>
                  <a:pt x="169290" y="129539"/>
                </a:lnTo>
                <a:lnTo>
                  <a:pt x="166623" y="128269"/>
                </a:lnTo>
                <a:lnTo>
                  <a:pt x="163448" y="126999"/>
                </a:lnTo>
                <a:lnTo>
                  <a:pt x="156337" y="120649"/>
                </a:lnTo>
                <a:lnTo>
                  <a:pt x="152145" y="116839"/>
                </a:lnTo>
                <a:lnTo>
                  <a:pt x="143382" y="107949"/>
                </a:lnTo>
                <a:lnTo>
                  <a:pt x="140081" y="105409"/>
                </a:lnTo>
                <a:lnTo>
                  <a:pt x="134746" y="97789"/>
                </a:lnTo>
                <a:lnTo>
                  <a:pt x="132841" y="95249"/>
                </a:lnTo>
                <a:lnTo>
                  <a:pt x="131571" y="92709"/>
                </a:lnTo>
                <a:lnTo>
                  <a:pt x="130428" y="90169"/>
                </a:lnTo>
                <a:lnTo>
                  <a:pt x="129920" y="87629"/>
                </a:lnTo>
                <a:lnTo>
                  <a:pt x="130682" y="82549"/>
                </a:lnTo>
                <a:lnTo>
                  <a:pt x="131825" y="80009"/>
                </a:lnTo>
                <a:lnTo>
                  <a:pt x="133984" y="77469"/>
                </a:lnTo>
                <a:lnTo>
                  <a:pt x="135127" y="77469"/>
                </a:lnTo>
                <a:lnTo>
                  <a:pt x="136397" y="76199"/>
                </a:lnTo>
                <a:lnTo>
                  <a:pt x="138937" y="74929"/>
                </a:lnTo>
                <a:lnTo>
                  <a:pt x="140334" y="73659"/>
                </a:lnTo>
                <a:lnTo>
                  <a:pt x="178149" y="73659"/>
                </a:lnTo>
                <a:lnTo>
                  <a:pt x="176783" y="72389"/>
                </a:lnTo>
                <a:lnTo>
                  <a:pt x="171450" y="67309"/>
                </a:lnTo>
                <a:lnTo>
                  <a:pt x="166496" y="64769"/>
                </a:lnTo>
                <a:lnTo>
                  <a:pt x="161416" y="60959"/>
                </a:lnTo>
                <a:lnTo>
                  <a:pt x="156463" y="58419"/>
                </a:lnTo>
                <a:lnTo>
                  <a:pt x="146938" y="55879"/>
                </a:lnTo>
                <a:close/>
              </a:path>
              <a:path w="261619" h="265429">
                <a:moveTo>
                  <a:pt x="178149" y="73659"/>
                </a:moveTo>
                <a:lnTo>
                  <a:pt x="143382" y="73659"/>
                </a:lnTo>
                <a:lnTo>
                  <a:pt x="145033" y="74929"/>
                </a:lnTo>
                <a:lnTo>
                  <a:pt x="146938" y="74929"/>
                </a:lnTo>
                <a:lnTo>
                  <a:pt x="148716" y="76199"/>
                </a:lnTo>
                <a:lnTo>
                  <a:pt x="150748" y="77469"/>
                </a:lnTo>
                <a:lnTo>
                  <a:pt x="155066" y="80009"/>
                </a:lnTo>
                <a:lnTo>
                  <a:pt x="157479" y="81279"/>
                </a:lnTo>
                <a:lnTo>
                  <a:pt x="162813" y="86359"/>
                </a:lnTo>
                <a:lnTo>
                  <a:pt x="165734" y="88899"/>
                </a:lnTo>
                <a:lnTo>
                  <a:pt x="168909" y="92709"/>
                </a:lnTo>
                <a:lnTo>
                  <a:pt x="171576" y="95249"/>
                </a:lnTo>
                <a:lnTo>
                  <a:pt x="173989" y="97789"/>
                </a:lnTo>
                <a:lnTo>
                  <a:pt x="176148" y="100329"/>
                </a:lnTo>
                <a:lnTo>
                  <a:pt x="178181" y="102869"/>
                </a:lnTo>
                <a:lnTo>
                  <a:pt x="179958" y="104139"/>
                </a:lnTo>
                <a:lnTo>
                  <a:pt x="182752" y="109219"/>
                </a:lnTo>
                <a:lnTo>
                  <a:pt x="183895" y="110489"/>
                </a:lnTo>
                <a:lnTo>
                  <a:pt x="184657" y="113029"/>
                </a:lnTo>
                <a:lnTo>
                  <a:pt x="185546" y="114299"/>
                </a:lnTo>
                <a:lnTo>
                  <a:pt x="185927" y="115569"/>
                </a:lnTo>
                <a:lnTo>
                  <a:pt x="186181" y="119379"/>
                </a:lnTo>
                <a:lnTo>
                  <a:pt x="185927" y="120649"/>
                </a:lnTo>
                <a:lnTo>
                  <a:pt x="174370" y="130809"/>
                </a:lnTo>
                <a:lnTo>
                  <a:pt x="199389" y="130809"/>
                </a:lnTo>
                <a:lnTo>
                  <a:pt x="200406" y="129539"/>
                </a:lnTo>
                <a:lnTo>
                  <a:pt x="203453" y="119379"/>
                </a:lnTo>
                <a:lnTo>
                  <a:pt x="203707" y="114299"/>
                </a:lnTo>
                <a:lnTo>
                  <a:pt x="201421" y="104139"/>
                </a:lnTo>
                <a:lnTo>
                  <a:pt x="199135" y="99059"/>
                </a:lnTo>
                <a:lnTo>
                  <a:pt x="195706" y="93979"/>
                </a:lnTo>
                <a:lnTo>
                  <a:pt x="192150" y="88899"/>
                </a:lnTo>
                <a:lnTo>
                  <a:pt x="187706" y="83819"/>
                </a:lnTo>
                <a:lnTo>
                  <a:pt x="182244" y="77469"/>
                </a:lnTo>
                <a:lnTo>
                  <a:pt x="178149" y="73659"/>
                </a:lnTo>
                <a:close/>
              </a:path>
              <a:path w="261619" h="265429">
                <a:moveTo>
                  <a:pt x="215772" y="57149"/>
                </a:moveTo>
                <a:lnTo>
                  <a:pt x="202310" y="57149"/>
                </a:lnTo>
                <a:lnTo>
                  <a:pt x="201167" y="60959"/>
                </a:lnTo>
                <a:lnTo>
                  <a:pt x="200406" y="64769"/>
                </a:lnTo>
                <a:lnTo>
                  <a:pt x="199644" y="69849"/>
                </a:lnTo>
                <a:lnTo>
                  <a:pt x="199643" y="73659"/>
                </a:lnTo>
                <a:lnTo>
                  <a:pt x="200151" y="78739"/>
                </a:lnTo>
                <a:lnTo>
                  <a:pt x="200913" y="81279"/>
                </a:lnTo>
                <a:lnTo>
                  <a:pt x="204723" y="87629"/>
                </a:lnTo>
                <a:lnTo>
                  <a:pt x="209422" y="91439"/>
                </a:lnTo>
                <a:lnTo>
                  <a:pt x="212470" y="93979"/>
                </a:lnTo>
                <a:lnTo>
                  <a:pt x="218820" y="96519"/>
                </a:lnTo>
                <a:lnTo>
                  <a:pt x="228981" y="96519"/>
                </a:lnTo>
                <a:lnTo>
                  <a:pt x="232663" y="95249"/>
                </a:lnTo>
                <a:lnTo>
                  <a:pt x="243712" y="87629"/>
                </a:lnTo>
                <a:lnTo>
                  <a:pt x="251587" y="80009"/>
                </a:lnTo>
                <a:lnTo>
                  <a:pt x="252380" y="78739"/>
                </a:lnTo>
                <a:lnTo>
                  <a:pt x="224916" y="78739"/>
                </a:lnTo>
                <a:lnTo>
                  <a:pt x="221995" y="77469"/>
                </a:lnTo>
                <a:lnTo>
                  <a:pt x="219201" y="74929"/>
                </a:lnTo>
                <a:lnTo>
                  <a:pt x="218058" y="73659"/>
                </a:lnTo>
                <a:lnTo>
                  <a:pt x="217042" y="72389"/>
                </a:lnTo>
                <a:lnTo>
                  <a:pt x="215772" y="68579"/>
                </a:lnTo>
                <a:lnTo>
                  <a:pt x="215264" y="67309"/>
                </a:lnTo>
                <a:lnTo>
                  <a:pt x="215010" y="63499"/>
                </a:lnTo>
                <a:lnTo>
                  <a:pt x="215137" y="62229"/>
                </a:lnTo>
                <a:lnTo>
                  <a:pt x="215519" y="59689"/>
                </a:lnTo>
                <a:lnTo>
                  <a:pt x="215772" y="57149"/>
                </a:lnTo>
                <a:close/>
              </a:path>
              <a:path w="261619" h="265429">
                <a:moveTo>
                  <a:pt x="259867" y="49529"/>
                </a:moveTo>
                <a:lnTo>
                  <a:pt x="232790" y="49529"/>
                </a:lnTo>
                <a:lnTo>
                  <a:pt x="234441" y="50799"/>
                </a:lnTo>
                <a:lnTo>
                  <a:pt x="237489" y="52069"/>
                </a:lnTo>
                <a:lnTo>
                  <a:pt x="238887" y="52069"/>
                </a:lnTo>
                <a:lnTo>
                  <a:pt x="240156" y="53339"/>
                </a:lnTo>
                <a:lnTo>
                  <a:pt x="242823" y="55879"/>
                </a:lnTo>
                <a:lnTo>
                  <a:pt x="243966" y="59689"/>
                </a:lnTo>
                <a:lnTo>
                  <a:pt x="243458" y="66039"/>
                </a:lnTo>
                <a:lnTo>
                  <a:pt x="241681" y="68579"/>
                </a:lnTo>
                <a:lnTo>
                  <a:pt x="238251" y="72389"/>
                </a:lnTo>
                <a:lnTo>
                  <a:pt x="234695" y="76199"/>
                </a:lnTo>
                <a:lnTo>
                  <a:pt x="231394" y="77469"/>
                </a:lnTo>
                <a:lnTo>
                  <a:pt x="228219" y="78739"/>
                </a:lnTo>
                <a:lnTo>
                  <a:pt x="252380" y="78739"/>
                </a:lnTo>
                <a:lnTo>
                  <a:pt x="254762" y="74929"/>
                </a:lnTo>
                <a:lnTo>
                  <a:pt x="257047" y="71119"/>
                </a:lnTo>
                <a:lnTo>
                  <a:pt x="259206" y="67309"/>
                </a:lnTo>
                <a:lnTo>
                  <a:pt x="260603" y="63499"/>
                </a:lnTo>
                <a:lnTo>
                  <a:pt x="261238" y="57149"/>
                </a:lnTo>
                <a:lnTo>
                  <a:pt x="261238" y="54609"/>
                </a:lnTo>
                <a:lnTo>
                  <a:pt x="260984" y="52069"/>
                </a:lnTo>
                <a:lnTo>
                  <a:pt x="259867" y="49529"/>
                </a:lnTo>
                <a:close/>
              </a:path>
              <a:path w="261619" h="265429">
                <a:moveTo>
                  <a:pt x="205739" y="0"/>
                </a:moveTo>
                <a:lnTo>
                  <a:pt x="196341" y="0"/>
                </a:lnTo>
                <a:lnTo>
                  <a:pt x="193039" y="1269"/>
                </a:lnTo>
                <a:lnTo>
                  <a:pt x="189483" y="2539"/>
                </a:lnTo>
                <a:lnTo>
                  <a:pt x="186054" y="5079"/>
                </a:lnTo>
                <a:lnTo>
                  <a:pt x="182371" y="7619"/>
                </a:lnTo>
                <a:lnTo>
                  <a:pt x="178562" y="11429"/>
                </a:lnTo>
                <a:lnTo>
                  <a:pt x="166242" y="36829"/>
                </a:lnTo>
                <a:lnTo>
                  <a:pt x="166750" y="40639"/>
                </a:lnTo>
                <a:lnTo>
                  <a:pt x="169290" y="46989"/>
                </a:lnTo>
                <a:lnTo>
                  <a:pt x="171195" y="49529"/>
                </a:lnTo>
                <a:lnTo>
                  <a:pt x="173989" y="53339"/>
                </a:lnTo>
                <a:lnTo>
                  <a:pt x="175894" y="54609"/>
                </a:lnTo>
                <a:lnTo>
                  <a:pt x="177926" y="55879"/>
                </a:lnTo>
                <a:lnTo>
                  <a:pt x="182244" y="58419"/>
                </a:lnTo>
                <a:lnTo>
                  <a:pt x="184403" y="58419"/>
                </a:lnTo>
                <a:lnTo>
                  <a:pt x="189229" y="59689"/>
                </a:lnTo>
                <a:lnTo>
                  <a:pt x="196850" y="59689"/>
                </a:lnTo>
                <a:lnTo>
                  <a:pt x="199516" y="58419"/>
                </a:lnTo>
                <a:lnTo>
                  <a:pt x="202310" y="57149"/>
                </a:lnTo>
                <a:lnTo>
                  <a:pt x="215772" y="57149"/>
                </a:lnTo>
                <a:lnTo>
                  <a:pt x="216407" y="55879"/>
                </a:lnTo>
                <a:lnTo>
                  <a:pt x="217042" y="53339"/>
                </a:lnTo>
                <a:lnTo>
                  <a:pt x="219837" y="52069"/>
                </a:lnTo>
                <a:lnTo>
                  <a:pt x="222376" y="50799"/>
                </a:lnTo>
                <a:lnTo>
                  <a:pt x="226948" y="50799"/>
                </a:lnTo>
                <a:lnTo>
                  <a:pt x="228981" y="49529"/>
                </a:lnTo>
                <a:lnTo>
                  <a:pt x="259867" y="49529"/>
                </a:lnTo>
                <a:lnTo>
                  <a:pt x="258190" y="45719"/>
                </a:lnTo>
                <a:lnTo>
                  <a:pt x="256031" y="41909"/>
                </a:lnTo>
                <a:lnTo>
                  <a:pt x="191642" y="41909"/>
                </a:lnTo>
                <a:lnTo>
                  <a:pt x="189102" y="40639"/>
                </a:lnTo>
                <a:lnTo>
                  <a:pt x="187832" y="39369"/>
                </a:lnTo>
                <a:lnTo>
                  <a:pt x="184276" y="36829"/>
                </a:lnTo>
                <a:lnTo>
                  <a:pt x="183133" y="34289"/>
                </a:lnTo>
                <a:lnTo>
                  <a:pt x="183387" y="27939"/>
                </a:lnTo>
                <a:lnTo>
                  <a:pt x="184912" y="25399"/>
                </a:lnTo>
                <a:lnTo>
                  <a:pt x="189356" y="21589"/>
                </a:lnTo>
                <a:lnTo>
                  <a:pt x="190881" y="20319"/>
                </a:lnTo>
                <a:lnTo>
                  <a:pt x="193675" y="17779"/>
                </a:lnTo>
                <a:lnTo>
                  <a:pt x="222630" y="17779"/>
                </a:lnTo>
                <a:lnTo>
                  <a:pt x="222376" y="16509"/>
                </a:lnTo>
                <a:lnTo>
                  <a:pt x="221741" y="15239"/>
                </a:lnTo>
                <a:lnTo>
                  <a:pt x="219709" y="10159"/>
                </a:lnTo>
                <a:lnTo>
                  <a:pt x="218312" y="8889"/>
                </a:lnTo>
                <a:lnTo>
                  <a:pt x="214121" y="3809"/>
                </a:lnTo>
                <a:lnTo>
                  <a:pt x="211454" y="2539"/>
                </a:lnTo>
                <a:lnTo>
                  <a:pt x="208660" y="1269"/>
                </a:lnTo>
                <a:lnTo>
                  <a:pt x="205739" y="0"/>
                </a:lnTo>
                <a:close/>
              </a:path>
              <a:path w="261619" h="265429">
                <a:moveTo>
                  <a:pt x="222630" y="17779"/>
                </a:moveTo>
                <a:lnTo>
                  <a:pt x="199389" y="17779"/>
                </a:lnTo>
                <a:lnTo>
                  <a:pt x="200787" y="19049"/>
                </a:lnTo>
                <a:lnTo>
                  <a:pt x="202056" y="19049"/>
                </a:lnTo>
                <a:lnTo>
                  <a:pt x="204596" y="21589"/>
                </a:lnTo>
                <a:lnTo>
                  <a:pt x="206756" y="24129"/>
                </a:lnTo>
                <a:lnTo>
                  <a:pt x="207898" y="26669"/>
                </a:lnTo>
                <a:lnTo>
                  <a:pt x="208470" y="30479"/>
                </a:lnTo>
                <a:lnTo>
                  <a:pt x="208533" y="33019"/>
                </a:lnTo>
                <a:lnTo>
                  <a:pt x="208279" y="35559"/>
                </a:lnTo>
                <a:lnTo>
                  <a:pt x="207137" y="40639"/>
                </a:lnTo>
                <a:lnTo>
                  <a:pt x="204596" y="40639"/>
                </a:lnTo>
                <a:lnTo>
                  <a:pt x="202310" y="41909"/>
                </a:lnTo>
                <a:lnTo>
                  <a:pt x="256031" y="41909"/>
                </a:lnTo>
                <a:lnTo>
                  <a:pt x="252856" y="39369"/>
                </a:lnTo>
                <a:lnTo>
                  <a:pt x="250951" y="36829"/>
                </a:lnTo>
                <a:lnTo>
                  <a:pt x="248919" y="35559"/>
                </a:lnTo>
                <a:lnTo>
                  <a:pt x="221614" y="35559"/>
                </a:lnTo>
                <a:lnTo>
                  <a:pt x="222503" y="31749"/>
                </a:lnTo>
                <a:lnTo>
                  <a:pt x="223012" y="29209"/>
                </a:lnTo>
                <a:lnTo>
                  <a:pt x="223138" y="26669"/>
                </a:lnTo>
                <a:lnTo>
                  <a:pt x="223265" y="25399"/>
                </a:lnTo>
                <a:lnTo>
                  <a:pt x="223265" y="21589"/>
                </a:lnTo>
                <a:lnTo>
                  <a:pt x="222884" y="19049"/>
                </a:lnTo>
                <a:lnTo>
                  <a:pt x="222630" y="17779"/>
                </a:lnTo>
                <a:close/>
              </a:path>
              <a:path w="261619" h="265429">
                <a:moveTo>
                  <a:pt x="241934" y="33019"/>
                </a:moveTo>
                <a:lnTo>
                  <a:pt x="228091" y="33019"/>
                </a:lnTo>
                <a:lnTo>
                  <a:pt x="224916" y="34289"/>
                </a:lnTo>
                <a:lnTo>
                  <a:pt x="221614" y="35559"/>
                </a:lnTo>
                <a:lnTo>
                  <a:pt x="248919" y="35559"/>
                </a:lnTo>
                <a:lnTo>
                  <a:pt x="244347" y="34289"/>
                </a:lnTo>
                <a:lnTo>
                  <a:pt x="241934" y="33019"/>
                </a:lnTo>
                <a:close/>
              </a:path>
            </a:pathLst>
          </a:custGeom>
          <a:solidFill>
            <a:srgbClr val="000000"/>
          </a:solidFill>
        </p:spPr>
        <p:txBody>
          <a:bodyPr wrap="square" lIns="0" tIns="0" rIns="0" bIns="0" rtlCol="0"/>
          <a:lstStyle/>
          <a:p>
            <a:endParaRPr/>
          </a:p>
        </p:txBody>
      </p:sp>
      <p:sp>
        <p:nvSpPr>
          <p:cNvPr id="103" name="object 103"/>
          <p:cNvSpPr/>
          <p:nvPr/>
        </p:nvSpPr>
        <p:spPr>
          <a:xfrm>
            <a:off x="4996688" y="5655322"/>
            <a:ext cx="255270" cy="264160"/>
          </a:xfrm>
          <a:custGeom>
            <a:avLst/>
            <a:gdLst/>
            <a:ahLst/>
            <a:cxnLst/>
            <a:rect l="l" t="t" r="r" b="b"/>
            <a:pathLst>
              <a:path w="255270" h="264160">
                <a:moveTo>
                  <a:pt x="61975" y="187960"/>
                </a:moveTo>
                <a:lnTo>
                  <a:pt x="33527" y="187960"/>
                </a:lnTo>
                <a:lnTo>
                  <a:pt x="35051" y="189230"/>
                </a:lnTo>
                <a:lnTo>
                  <a:pt x="36449" y="190500"/>
                </a:lnTo>
                <a:lnTo>
                  <a:pt x="37719" y="190500"/>
                </a:lnTo>
                <a:lnTo>
                  <a:pt x="40132" y="193040"/>
                </a:lnTo>
                <a:lnTo>
                  <a:pt x="41275" y="194310"/>
                </a:lnTo>
                <a:lnTo>
                  <a:pt x="42417" y="196850"/>
                </a:lnTo>
                <a:lnTo>
                  <a:pt x="43434" y="198120"/>
                </a:lnTo>
                <a:lnTo>
                  <a:pt x="44450" y="200660"/>
                </a:lnTo>
                <a:lnTo>
                  <a:pt x="46227" y="205740"/>
                </a:lnTo>
                <a:lnTo>
                  <a:pt x="46862" y="208280"/>
                </a:lnTo>
                <a:lnTo>
                  <a:pt x="47498" y="212090"/>
                </a:lnTo>
                <a:lnTo>
                  <a:pt x="48006" y="214630"/>
                </a:lnTo>
                <a:lnTo>
                  <a:pt x="48387" y="219710"/>
                </a:lnTo>
                <a:lnTo>
                  <a:pt x="49402" y="248920"/>
                </a:lnTo>
                <a:lnTo>
                  <a:pt x="49529" y="251460"/>
                </a:lnTo>
                <a:lnTo>
                  <a:pt x="49784" y="252730"/>
                </a:lnTo>
                <a:lnTo>
                  <a:pt x="50546" y="255270"/>
                </a:lnTo>
                <a:lnTo>
                  <a:pt x="50800" y="256540"/>
                </a:lnTo>
                <a:lnTo>
                  <a:pt x="52070" y="257810"/>
                </a:lnTo>
                <a:lnTo>
                  <a:pt x="53721" y="260350"/>
                </a:lnTo>
                <a:lnTo>
                  <a:pt x="54990" y="260350"/>
                </a:lnTo>
                <a:lnTo>
                  <a:pt x="57276" y="262890"/>
                </a:lnTo>
                <a:lnTo>
                  <a:pt x="59054" y="264160"/>
                </a:lnTo>
                <a:lnTo>
                  <a:pt x="63626" y="264160"/>
                </a:lnTo>
                <a:lnTo>
                  <a:pt x="64262" y="262890"/>
                </a:lnTo>
                <a:lnTo>
                  <a:pt x="65150" y="262890"/>
                </a:lnTo>
                <a:lnTo>
                  <a:pt x="89125" y="238760"/>
                </a:lnTo>
                <a:lnTo>
                  <a:pt x="66039" y="238760"/>
                </a:lnTo>
                <a:lnTo>
                  <a:pt x="65786" y="223520"/>
                </a:lnTo>
                <a:lnTo>
                  <a:pt x="65684" y="212090"/>
                </a:lnTo>
                <a:lnTo>
                  <a:pt x="65532" y="208280"/>
                </a:lnTo>
                <a:lnTo>
                  <a:pt x="64897" y="203200"/>
                </a:lnTo>
                <a:lnTo>
                  <a:pt x="64388" y="198120"/>
                </a:lnTo>
                <a:lnTo>
                  <a:pt x="63500" y="193040"/>
                </a:lnTo>
                <a:lnTo>
                  <a:pt x="61975" y="187960"/>
                </a:lnTo>
                <a:close/>
              </a:path>
              <a:path w="255270" h="264160">
                <a:moveTo>
                  <a:pt x="97282" y="212090"/>
                </a:moveTo>
                <a:lnTo>
                  <a:pt x="92837" y="212090"/>
                </a:lnTo>
                <a:lnTo>
                  <a:pt x="66039" y="238760"/>
                </a:lnTo>
                <a:lnTo>
                  <a:pt x="89125" y="238760"/>
                </a:lnTo>
                <a:lnTo>
                  <a:pt x="104266" y="223520"/>
                </a:lnTo>
                <a:lnTo>
                  <a:pt x="104648" y="223520"/>
                </a:lnTo>
                <a:lnTo>
                  <a:pt x="105028" y="220980"/>
                </a:lnTo>
                <a:lnTo>
                  <a:pt x="104648" y="220980"/>
                </a:lnTo>
                <a:lnTo>
                  <a:pt x="103886" y="218440"/>
                </a:lnTo>
                <a:lnTo>
                  <a:pt x="102615" y="217170"/>
                </a:lnTo>
                <a:lnTo>
                  <a:pt x="100711" y="215900"/>
                </a:lnTo>
                <a:lnTo>
                  <a:pt x="98933" y="213360"/>
                </a:lnTo>
                <a:lnTo>
                  <a:pt x="98044" y="213360"/>
                </a:lnTo>
                <a:lnTo>
                  <a:pt x="97282" y="212090"/>
                </a:lnTo>
                <a:close/>
              </a:path>
              <a:path w="255270" h="264160">
                <a:moveTo>
                  <a:pt x="40766" y="165100"/>
                </a:moveTo>
                <a:lnTo>
                  <a:pt x="30861" y="165100"/>
                </a:lnTo>
                <a:lnTo>
                  <a:pt x="27432" y="166370"/>
                </a:lnTo>
                <a:lnTo>
                  <a:pt x="20320" y="168910"/>
                </a:lnTo>
                <a:lnTo>
                  <a:pt x="16763" y="172720"/>
                </a:lnTo>
                <a:lnTo>
                  <a:pt x="13208" y="175260"/>
                </a:lnTo>
                <a:lnTo>
                  <a:pt x="11049" y="177800"/>
                </a:lnTo>
                <a:lnTo>
                  <a:pt x="9016" y="180340"/>
                </a:lnTo>
                <a:lnTo>
                  <a:pt x="5714" y="185420"/>
                </a:lnTo>
                <a:lnTo>
                  <a:pt x="4445" y="187960"/>
                </a:lnTo>
                <a:lnTo>
                  <a:pt x="2159" y="191770"/>
                </a:lnTo>
                <a:lnTo>
                  <a:pt x="1397" y="194310"/>
                </a:lnTo>
                <a:lnTo>
                  <a:pt x="888" y="195580"/>
                </a:lnTo>
                <a:lnTo>
                  <a:pt x="253" y="198120"/>
                </a:lnTo>
                <a:lnTo>
                  <a:pt x="0" y="199390"/>
                </a:lnTo>
                <a:lnTo>
                  <a:pt x="0" y="201930"/>
                </a:lnTo>
                <a:lnTo>
                  <a:pt x="253" y="203200"/>
                </a:lnTo>
                <a:lnTo>
                  <a:pt x="762" y="203200"/>
                </a:lnTo>
                <a:lnTo>
                  <a:pt x="1524" y="204470"/>
                </a:lnTo>
                <a:lnTo>
                  <a:pt x="2539" y="205740"/>
                </a:lnTo>
                <a:lnTo>
                  <a:pt x="3175" y="207010"/>
                </a:lnTo>
                <a:lnTo>
                  <a:pt x="5079" y="208280"/>
                </a:lnTo>
                <a:lnTo>
                  <a:pt x="8000" y="210820"/>
                </a:lnTo>
                <a:lnTo>
                  <a:pt x="8762" y="212090"/>
                </a:lnTo>
                <a:lnTo>
                  <a:pt x="12573" y="212090"/>
                </a:lnTo>
                <a:lnTo>
                  <a:pt x="12953" y="210820"/>
                </a:lnTo>
                <a:lnTo>
                  <a:pt x="13970" y="205740"/>
                </a:lnTo>
                <a:lnTo>
                  <a:pt x="14986" y="203200"/>
                </a:lnTo>
                <a:lnTo>
                  <a:pt x="15875" y="200660"/>
                </a:lnTo>
                <a:lnTo>
                  <a:pt x="16890" y="198120"/>
                </a:lnTo>
                <a:lnTo>
                  <a:pt x="18034" y="196850"/>
                </a:lnTo>
                <a:lnTo>
                  <a:pt x="19558" y="194310"/>
                </a:lnTo>
                <a:lnTo>
                  <a:pt x="21589" y="191770"/>
                </a:lnTo>
                <a:lnTo>
                  <a:pt x="24637" y="189230"/>
                </a:lnTo>
                <a:lnTo>
                  <a:pt x="27686" y="187960"/>
                </a:lnTo>
                <a:lnTo>
                  <a:pt x="61975" y="187960"/>
                </a:lnTo>
                <a:lnTo>
                  <a:pt x="61213" y="185420"/>
                </a:lnTo>
                <a:lnTo>
                  <a:pt x="59816" y="181610"/>
                </a:lnTo>
                <a:lnTo>
                  <a:pt x="58038" y="179070"/>
                </a:lnTo>
                <a:lnTo>
                  <a:pt x="56387" y="176530"/>
                </a:lnTo>
                <a:lnTo>
                  <a:pt x="54356" y="173990"/>
                </a:lnTo>
                <a:lnTo>
                  <a:pt x="52197" y="172720"/>
                </a:lnTo>
                <a:lnTo>
                  <a:pt x="49657" y="170180"/>
                </a:lnTo>
                <a:lnTo>
                  <a:pt x="46862" y="167640"/>
                </a:lnTo>
                <a:lnTo>
                  <a:pt x="40766" y="165100"/>
                </a:lnTo>
                <a:close/>
              </a:path>
              <a:path w="255270" h="264160">
                <a:moveTo>
                  <a:pt x="93090" y="107950"/>
                </a:moveTo>
                <a:lnTo>
                  <a:pt x="88391" y="107950"/>
                </a:lnTo>
                <a:lnTo>
                  <a:pt x="83692" y="110490"/>
                </a:lnTo>
                <a:lnTo>
                  <a:pt x="79121" y="111760"/>
                </a:lnTo>
                <a:lnTo>
                  <a:pt x="74422" y="114300"/>
                </a:lnTo>
                <a:lnTo>
                  <a:pt x="69723" y="119380"/>
                </a:lnTo>
                <a:lnTo>
                  <a:pt x="65150" y="123190"/>
                </a:lnTo>
                <a:lnTo>
                  <a:pt x="62102" y="128270"/>
                </a:lnTo>
                <a:lnTo>
                  <a:pt x="59054" y="138430"/>
                </a:lnTo>
                <a:lnTo>
                  <a:pt x="58927" y="143510"/>
                </a:lnTo>
                <a:lnTo>
                  <a:pt x="59944" y="148590"/>
                </a:lnTo>
                <a:lnTo>
                  <a:pt x="61087" y="153670"/>
                </a:lnTo>
                <a:lnTo>
                  <a:pt x="63373" y="158750"/>
                </a:lnTo>
                <a:lnTo>
                  <a:pt x="66928" y="163830"/>
                </a:lnTo>
                <a:lnTo>
                  <a:pt x="70358" y="168910"/>
                </a:lnTo>
                <a:lnTo>
                  <a:pt x="74802" y="173990"/>
                </a:lnTo>
                <a:lnTo>
                  <a:pt x="80263" y="179070"/>
                </a:lnTo>
                <a:lnTo>
                  <a:pt x="85725" y="185420"/>
                </a:lnTo>
                <a:lnTo>
                  <a:pt x="91059" y="189230"/>
                </a:lnTo>
                <a:lnTo>
                  <a:pt x="96012" y="193040"/>
                </a:lnTo>
                <a:lnTo>
                  <a:pt x="101091" y="196850"/>
                </a:lnTo>
                <a:lnTo>
                  <a:pt x="106045" y="199390"/>
                </a:lnTo>
                <a:lnTo>
                  <a:pt x="115570" y="201930"/>
                </a:lnTo>
                <a:lnTo>
                  <a:pt x="120269" y="201930"/>
                </a:lnTo>
                <a:lnTo>
                  <a:pt x="129666" y="198120"/>
                </a:lnTo>
                <a:lnTo>
                  <a:pt x="134238" y="195580"/>
                </a:lnTo>
                <a:lnTo>
                  <a:pt x="138937" y="190500"/>
                </a:lnTo>
                <a:lnTo>
                  <a:pt x="143510" y="186690"/>
                </a:lnTo>
                <a:lnTo>
                  <a:pt x="145034" y="184150"/>
                </a:lnTo>
                <a:lnTo>
                  <a:pt x="120650" y="184150"/>
                </a:lnTo>
                <a:lnTo>
                  <a:pt x="118237" y="182880"/>
                </a:lnTo>
                <a:lnTo>
                  <a:pt x="115570" y="181610"/>
                </a:lnTo>
                <a:lnTo>
                  <a:pt x="112775" y="181610"/>
                </a:lnTo>
                <a:lnTo>
                  <a:pt x="109727" y="179070"/>
                </a:lnTo>
                <a:lnTo>
                  <a:pt x="102615" y="173990"/>
                </a:lnTo>
                <a:lnTo>
                  <a:pt x="98425" y="170180"/>
                </a:lnTo>
                <a:lnTo>
                  <a:pt x="93472" y="165100"/>
                </a:lnTo>
                <a:lnTo>
                  <a:pt x="89535" y="161290"/>
                </a:lnTo>
                <a:lnTo>
                  <a:pt x="76073" y="139700"/>
                </a:lnTo>
                <a:lnTo>
                  <a:pt x="76835" y="134620"/>
                </a:lnTo>
                <a:lnTo>
                  <a:pt x="77977" y="133350"/>
                </a:lnTo>
                <a:lnTo>
                  <a:pt x="80137" y="130810"/>
                </a:lnTo>
                <a:lnTo>
                  <a:pt x="81279" y="129540"/>
                </a:lnTo>
                <a:lnTo>
                  <a:pt x="82550" y="128270"/>
                </a:lnTo>
                <a:lnTo>
                  <a:pt x="85089" y="127000"/>
                </a:lnTo>
                <a:lnTo>
                  <a:pt x="125120" y="127000"/>
                </a:lnTo>
                <a:lnTo>
                  <a:pt x="122936" y="124460"/>
                </a:lnTo>
                <a:lnTo>
                  <a:pt x="117728" y="120650"/>
                </a:lnTo>
                <a:lnTo>
                  <a:pt x="107569" y="113030"/>
                </a:lnTo>
                <a:lnTo>
                  <a:pt x="102742" y="110490"/>
                </a:lnTo>
                <a:lnTo>
                  <a:pt x="93090" y="107950"/>
                </a:lnTo>
                <a:close/>
              </a:path>
              <a:path w="255270" h="264160">
                <a:moveTo>
                  <a:pt x="125120" y="127000"/>
                </a:moveTo>
                <a:lnTo>
                  <a:pt x="91312" y="127000"/>
                </a:lnTo>
                <a:lnTo>
                  <a:pt x="94869" y="128270"/>
                </a:lnTo>
                <a:lnTo>
                  <a:pt x="96900" y="129540"/>
                </a:lnTo>
                <a:lnTo>
                  <a:pt x="101219" y="132080"/>
                </a:lnTo>
                <a:lnTo>
                  <a:pt x="103632" y="134620"/>
                </a:lnTo>
                <a:lnTo>
                  <a:pt x="108965" y="139700"/>
                </a:lnTo>
                <a:lnTo>
                  <a:pt x="111887" y="142240"/>
                </a:lnTo>
                <a:lnTo>
                  <a:pt x="115188" y="144780"/>
                </a:lnTo>
                <a:lnTo>
                  <a:pt x="117856" y="147320"/>
                </a:lnTo>
                <a:lnTo>
                  <a:pt x="120141" y="149860"/>
                </a:lnTo>
                <a:lnTo>
                  <a:pt x="122300" y="152400"/>
                </a:lnTo>
                <a:lnTo>
                  <a:pt x="124333" y="154940"/>
                </a:lnTo>
                <a:lnTo>
                  <a:pt x="126111" y="157480"/>
                </a:lnTo>
                <a:lnTo>
                  <a:pt x="128904" y="161290"/>
                </a:lnTo>
                <a:lnTo>
                  <a:pt x="130048" y="163830"/>
                </a:lnTo>
                <a:lnTo>
                  <a:pt x="130937" y="165100"/>
                </a:lnTo>
                <a:lnTo>
                  <a:pt x="131699" y="166370"/>
                </a:lnTo>
                <a:lnTo>
                  <a:pt x="132079" y="168910"/>
                </a:lnTo>
                <a:lnTo>
                  <a:pt x="132334" y="172720"/>
                </a:lnTo>
                <a:lnTo>
                  <a:pt x="132079" y="173990"/>
                </a:lnTo>
                <a:lnTo>
                  <a:pt x="130810" y="176530"/>
                </a:lnTo>
                <a:lnTo>
                  <a:pt x="129794" y="177800"/>
                </a:lnTo>
                <a:lnTo>
                  <a:pt x="128524" y="179070"/>
                </a:lnTo>
                <a:lnTo>
                  <a:pt x="126619" y="181610"/>
                </a:lnTo>
                <a:lnTo>
                  <a:pt x="124713" y="182880"/>
                </a:lnTo>
                <a:lnTo>
                  <a:pt x="120650" y="184150"/>
                </a:lnTo>
                <a:lnTo>
                  <a:pt x="145034" y="184150"/>
                </a:lnTo>
                <a:lnTo>
                  <a:pt x="146558" y="181610"/>
                </a:lnTo>
                <a:lnTo>
                  <a:pt x="149606" y="171450"/>
                </a:lnTo>
                <a:lnTo>
                  <a:pt x="149860" y="167640"/>
                </a:lnTo>
                <a:lnTo>
                  <a:pt x="148716" y="162560"/>
                </a:lnTo>
                <a:lnTo>
                  <a:pt x="147700" y="157480"/>
                </a:lnTo>
                <a:lnTo>
                  <a:pt x="128397" y="130810"/>
                </a:lnTo>
                <a:lnTo>
                  <a:pt x="125120" y="127000"/>
                </a:lnTo>
                <a:close/>
              </a:path>
              <a:path w="255270" h="264160">
                <a:moveTo>
                  <a:pt x="147065" y="54610"/>
                </a:moveTo>
                <a:lnTo>
                  <a:pt x="142239" y="54610"/>
                </a:lnTo>
                <a:lnTo>
                  <a:pt x="132969" y="57150"/>
                </a:lnTo>
                <a:lnTo>
                  <a:pt x="112775" y="88900"/>
                </a:lnTo>
                <a:lnTo>
                  <a:pt x="113919" y="93980"/>
                </a:lnTo>
                <a:lnTo>
                  <a:pt x="114935" y="99060"/>
                </a:lnTo>
                <a:lnTo>
                  <a:pt x="139573" y="130810"/>
                </a:lnTo>
                <a:lnTo>
                  <a:pt x="144907" y="135890"/>
                </a:lnTo>
                <a:lnTo>
                  <a:pt x="149987" y="139700"/>
                </a:lnTo>
                <a:lnTo>
                  <a:pt x="154939" y="143510"/>
                </a:lnTo>
                <a:lnTo>
                  <a:pt x="159892" y="146050"/>
                </a:lnTo>
                <a:lnTo>
                  <a:pt x="169545" y="147320"/>
                </a:lnTo>
                <a:lnTo>
                  <a:pt x="174244" y="147320"/>
                </a:lnTo>
                <a:lnTo>
                  <a:pt x="183514" y="144780"/>
                </a:lnTo>
                <a:lnTo>
                  <a:pt x="188213" y="142240"/>
                </a:lnTo>
                <a:lnTo>
                  <a:pt x="197358" y="132080"/>
                </a:lnTo>
                <a:lnTo>
                  <a:pt x="199474" y="129540"/>
                </a:lnTo>
                <a:lnTo>
                  <a:pt x="172085" y="129540"/>
                </a:lnTo>
                <a:lnTo>
                  <a:pt x="166750" y="127000"/>
                </a:lnTo>
                <a:lnTo>
                  <a:pt x="163575" y="125730"/>
                </a:lnTo>
                <a:lnTo>
                  <a:pt x="156463" y="119380"/>
                </a:lnTo>
                <a:lnTo>
                  <a:pt x="152273" y="115570"/>
                </a:lnTo>
                <a:lnTo>
                  <a:pt x="147447" y="111760"/>
                </a:lnTo>
                <a:lnTo>
                  <a:pt x="143383" y="106680"/>
                </a:lnTo>
                <a:lnTo>
                  <a:pt x="140081" y="104140"/>
                </a:lnTo>
                <a:lnTo>
                  <a:pt x="134747" y="96520"/>
                </a:lnTo>
                <a:lnTo>
                  <a:pt x="132841" y="93980"/>
                </a:lnTo>
                <a:lnTo>
                  <a:pt x="131699" y="91440"/>
                </a:lnTo>
                <a:lnTo>
                  <a:pt x="130428" y="88900"/>
                </a:lnTo>
                <a:lnTo>
                  <a:pt x="130048" y="86360"/>
                </a:lnTo>
                <a:lnTo>
                  <a:pt x="130301" y="83820"/>
                </a:lnTo>
                <a:lnTo>
                  <a:pt x="130683" y="81280"/>
                </a:lnTo>
                <a:lnTo>
                  <a:pt x="131952" y="78740"/>
                </a:lnTo>
                <a:lnTo>
                  <a:pt x="133985" y="76200"/>
                </a:lnTo>
                <a:lnTo>
                  <a:pt x="135127" y="76200"/>
                </a:lnTo>
                <a:lnTo>
                  <a:pt x="137667" y="73660"/>
                </a:lnTo>
                <a:lnTo>
                  <a:pt x="139064" y="73660"/>
                </a:lnTo>
                <a:lnTo>
                  <a:pt x="140462" y="72390"/>
                </a:lnTo>
                <a:lnTo>
                  <a:pt x="178149" y="72390"/>
                </a:lnTo>
                <a:lnTo>
                  <a:pt x="176784" y="71120"/>
                </a:lnTo>
                <a:lnTo>
                  <a:pt x="171576" y="66040"/>
                </a:lnTo>
                <a:lnTo>
                  <a:pt x="166497" y="63500"/>
                </a:lnTo>
                <a:lnTo>
                  <a:pt x="161544" y="59690"/>
                </a:lnTo>
                <a:lnTo>
                  <a:pt x="156590" y="57150"/>
                </a:lnTo>
                <a:lnTo>
                  <a:pt x="147065" y="54610"/>
                </a:lnTo>
                <a:close/>
              </a:path>
              <a:path w="255270" h="264160">
                <a:moveTo>
                  <a:pt x="178149" y="72390"/>
                </a:moveTo>
                <a:lnTo>
                  <a:pt x="143510" y="72390"/>
                </a:lnTo>
                <a:lnTo>
                  <a:pt x="145161" y="73660"/>
                </a:lnTo>
                <a:lnTo>
                  <a:pt x="148716" y="74930"/>
                </a:lnTo>
                <a:lnTo>
                  <a:pt x="150749" y="76200"/>
                </a:lnTo>
                <a:lnTo>
                  <a:pt x="152908" y="77470"/>
                </a:lnTo>
                <a:lnTo>
                  <a:pt x="155194" y="78740"/>
                </a:lnTo>
                <a:lnTo>
                  <a:pt x="157607" y="80010"/>
                </a:lnTo>
                <a:lnTo>
                  <a:pt x="160274" y="82550"/>
                </a:lnTo>
                <a:lnTo>
                  <a:pt x="165862" y="87630"/>
                </a:lnTo>
                <a:lnTo>
                  <a:pt x="169037" y="91440"/>
                </a:lnTo>
                <a:lnTo>
                  <a:pt x="171703" y="93980"/>
                </a:lnTo>
                <a:lnTo>
                  <a:pt x="174116" y="96520"/>
                </a:lnTo>
                <a:lnTo>
                  <a:pt x="176149" y="99060"/>
                </a:lnTo>
                <a:lnTo>
                  <a:pt x="178308" y="101600"/>
                </a:lnTo>
                <a:lnTo>
                  <a:pt x="181483" y="105410"/>
                </a:lnTo>
                <a:lnTo>
                  <a:pt x="182879" y="107950"/>
                </a:lnTo>
                <a:lnTo>
                  <a:pt x="184023" y="109220"/>
                </a:lnTo>
                <a:lnTo>
                  <a:pt x="186054" y="114300"/>
                </a:lnTo>
                <a:lnTo>
                  <a:pt x="186054" y="116840"/>
                </a:lnTo>
                <a:lnTo>
                  <a:pt x="186182" y="118110"/>
                </a:lnTo>
                <a:lnTo>
                  <a:pt x="174498" y="129540"/>
                </a:lnTo>
                <a:lnTo>
                  <a:pt x="199474" y="129540"/>
                </a:lnTo>
                <a:lnTo>
                  <a:pt x="200533" y="128270"/>
                </a:lnTo>
                <a:lnTo>
                  <a:pt x="203581" y="118110"/>
                </a:lnTo>
                <a:lnTo>
                  <a:pt x="203708" y="113030"/>
                </a:lnTo>
                <a:lnTo>
                  <a:pt x="202691" y="107950"/>
                </a:lnTo>
                <a:lnTo>
                  <a:pt x="201549" y="102870"/>
                </a:lnTo>
                <a:lnTo>
                  <a:pt x="199262" y="97790"/>
                </a:lnTo>
                <a:lnTo>
                  <a:pt x="192150" y="87630"/>
                </a:lnTo>
                <a:lnTo>
                  <a:pt x="187706" y="82550"/>
                </a:lnTo>
                <a:lnTo>
                  <a:pt x="182245" y="76200"/>
                </a:lnTo>
                <a:lnTo>
                  <a:pt x="178149" y="72390"/>
                </a:lnTo>
                <a:close/>
              </a:path>
              <a:path w="255270" h="264160">
                <a:moveTo>
                  <a:pt x="226695" y="97790"/>
                </a:moveTo>
                <a:lnTo>
                  <a:pt x="223392" y="97790"/>
                </a:lnTo>
                <a:lnTo>
                  <a:pt x="224282" y="99060"/>
                </a:lnTo>
                <a:lnTo>
                  <a:pt x="225806" y="99060"/>
                </a:lnTo>
                <a:lnTo>
                  <a:pt x="226695" y="97790"/>
                </a:lnTo>
                <a:close/>
              </a:path>
              <a:path w="255270" h="264160">
                <a:moveTo>
                  <a:pt x="249893" y="41910"/>
                </a:moveTo>
                <a:lnTo>
                  <a:pt x="227964" y="41910"/>
                </a:lnTo>
                <a:lnTo>
                  <a:pt x="230504" y="44450"/>
                </a:lnTo>
                <a:lnTo>
                  <a:pt x="232663" y="46990"/>
                </a:lnTo>
                <a:lnTo>
                  <a:pt x="236220" y="53340"/>
                </a:lnTo>
                <a:lnTo>
                  <a:pt x="237362" y="55880"/>
                </a:lnTo>
                <a:lnTo>
                  <a:pt x="238378" y="62230"/>
                </a:lnTo>
                <a:lnTo>
                  <a:pt x="238125" y="64770"/>
                </a:lnTo>
                <a:lnTo>
                  <a:pt x="229488" y="78740"/>
                </a:lnTo>
                <a:lnTo>
                  <a:pt x="224536" y="82550"/>
                </a:lnTo>
                <a:lnTo>
                  <a:pt x="223012" y="83820"/>
                </a:lnTo>
                <a:lnTo>
                  <a:pt x="220217" y="85090"/>
                </a:lnTo>
                <a:lnTo>
                  <a:pt x="216915" y="87630"/>
                </a:lnTo>
                <a:lnTo>
                  <a:pt x="215773" y="87630"/>
                </a:lnTo>
                <a:lnTo>
                  <a:pt x="215264" y="88900"/>
                </a:lnTo>
                <a:lnTo>
                  <a:pt x="215137" y="90170"/>
                </a:lnTo>
                <a:lnTo>
                  <a:pt x="215519" y="90170"/>
                </a:lnTo>
                <a:lnTo>
                  <a:pt x="216026" y="91440"/>
                </a:lnTo>
                <a:lnTo>
                  <a:pt x="217297" y="92710"/>
                </a:lnTo>
                <a:lnTo>
                  <a:pt x="218186" y="93980"/>
                </a:lnTo>
                <a:lnTo>
                  <a:pt x="220599" y="96520"/>
                </a:lnTo>
                <a:lnTo>
                  <a:pt x="221741" y="97790"/>
                </a:lnTo>
                <a:lnTo>
                  <a:pt x="229235" y="97790"/>
                </a:lnTo>
                <a:lnTo>
                  <a:pt x="232156" y="95250"/>
                </a:lnTo>
                <a:lnTo>
                  <a:pt x="233679" y="95250"/>
                </a:lnTo>
                <a:lnTo>
                  <a:pt x="240284" y="90170"/>
                </a:lnTo>
                <a:lnTo>
                  <a:pt x="241808" y="87630"/>
                </a:lnTo>
                <a:lnTo>
                  <a:pt x="245999" y="83820"/>
                </a:lnTo>
                <a:lnTo>
                  <a:pt x="249174" y="80010"/>
                </a:lnTo>
                <a:lnTo>
                  <a:pt x="253237" y="71120"/>
                </a:lnTo>
                <a:lnTo>
                  <a:pt x="254381" y="67310"/>
                </a:lnTo>
                <a:lnTo>
                  <a:pt x="254816" y="59690"/>
                </a:lnTo>
                <a:lnTo>
                  <a:pt x="254762" y="57150"/>
                </a:lnTo>
                <a:lnTo>
                  <a:pt x="254508" y="54610"/>
                </a:lnTo>
                <a:lnTo>
                  <a:pt x="253364" y="50800"/>
                </a:lnTo>
                <a:lnTo>
                  <a:pt x="252095" y="46990"/>
                </a:lnTo>
                <a:lnTo>
                  <a:pt x="250571" y="43180"/>
                </a:lnTo>
                <a:lnTo>
                  <a:pt x="249893" y="41910"/>
                </a:lnTo>
                <a:close/>
              </a:path>
              <a:path w="255270" h="264160">
                <a:moveTo>
                  <a:pt x="199644" y="0"/>
                </a:moveTo>
                <a:lnTo>
                  <a:pt x="193548" y="1270"/>
                </a:lnTo>
                <a:lnTo>
                  <a:pt x="190500" y="2540"/>
                </a:lnTo>
                <a:lnTo>
                  <a:pt x="187325" y="3810"/>
                </a:lnTo>
                <a:lnTo>
                  <a:pt x="166750" y="39370"/>
                </a:lnTo>
                <a:lnTo>
                  <a:pt x="167766" y="43180"/>
                </a:lnTo>
                <a:lnTo>
                  <a:pt x="169672" y="46990"/>
                </a:lnTo>
                <a:lnTo>
                  <a:pt x="171450" y="50800"/>
                </a:lnTo>
                <a:lnTo>
                  <a:pt x="174116" y="54610"/>
                </a:lnTo>
                <a:lnTo>
                  <a:pt x="177419" y="58420"/>
                </a:lnTo>
                <a:lnTo>
                  <a:pt x="184023" y="63500"/>
                </a:lnTo>
                <a:lnTo>
                  <a:pt x="187198" y="66040"/>
                </a:lnTo>
                <a:lnTo>
                  <a:pt x="193801" y="68580"/>
                </a:lnTo>
                <a:lnTo>
                  <a:pt x="203962" y="68580"/>
                </a:lnTo>
                <a:lnTo>
                  <a:pt x="207517" y="67310"/>
                </a:lnTo>
                <a:lnTo>
                  <a:pt x="210947" y="64770"/>
                </a:lnTo>
                <a:lnTo>
                  <a:pt x="218059" y="59690"/>
                </a:lnTo>
                <a:lnTo>
                  <a:pt x="221107" y="55880"/>
                </a:lnTo>
                <a:lnTo>
                  <a:pt x="223265" y="53340"/>
                </a:lnTo>
                <a:lnTo>
                  <a:pt x="224485" y="50800"/>
                </a:lnTo>
                <a:lnTo>
                  <a:pt x="202184" y="50800"/>
                </a:lnTo>
                <a:lnTo>
                  <a:pt x="198882" y="49530"/>
                </a:lnTo>
                <a:lnTo>
                  <a:pt x="197231" y="49530"/>
                </a:lnTo>
                <a:lnTo>
                  <a:pt x="191897" y="45720"/>
                </a:lnTo>
                <a:lnTo>
                  <a:pt x="190119" y="43180"/>
                </a:lnTo>
                <a:lnTo>
                  <a:pt x="188340" y="41910"/>
                </a:lnTo>
                <a:lnTo>
                  <a:pt x="186944" y="40640"/>
                </a:lnTo>
                <a:lnTo>
                  <a:pt x="185927" y="38100"/>
                </a:lnTo>
                <a:lnTo>
                  <a:pt x="184785" y="36830"/>
                </a:lnTo>
                <a:lnTo>
                  <a:pt x="184150" y="34290"/>
                </a:lnTo>
                <a:lnTo>
                  <a:pt x="183641" y="30480"/>
                </a:lnTo>
                <a:lnTo>
                  <a:pt x="183896" y="29210"/>
                </a:lnTo>
                <a:lnTo>
                  <a:pt x="184403" y="27940"/>
                </a:lnTo>
                <a:lnTo>
                  <a:pt x="185038" y="25400"/>
                </a:lnTo>
                <a:lnTo>
                  <a:pt x="186182" y="24130"/>
                </a:lnTo>
                <a:lnTo>
                  <a:pt x="187833" y="22860"/>
                </a:lnTo>
                <a:lnTo>
                  <a:pt x="189484" y="20320"/>
                </a:lnTo>
                <a:lnTo>
                  <a:pt x="191262" y="19050"/>
                </a:lnTo>
                <a:lnTo>
                  <a:pt x="195072" y="17780"/>
                </a:lnTo>
                <a:lnTo>
                  <a:pt x="231139" y="17780"/>
                </a:lnTo>
                <a:lnTo>
                  <a:pt x="230124" y="16510"/>
                </a:lnTo>
                <a:lnTo>
                  <a:pt x="227202" y="13970"/>
                </a:lnTo>
                <a:lnTo>
                  <a:pt x="221107" y="8890"/>
                </a:lnTo>
                <a:lnTo>
                  <a:pt x="218059" y="7620"/>
                </a:lnTo>
                <a:lnTo>
                  <a:pt x="211962" y="3810"/>
                </a:lnTo>
                <a:lnTo>
                  <a:pt x="205866" y="1270"/>
                </a:lnTo>
                <a:lnTo>
                  <a:pt x="202691" y="1270"/>
                </a:lnTo>
                <a:lnTo>
                  <a:pt x="199644" y="0"/>
                </a:lnTo>
                <a:close/>
              </a:path>
              <a:path w="255270" h="264160">
                <a:moveTo>
                  <a:pt x="231139" y="17780"/>
                </a:moveTo>
                <a:lnTo>
                  <a:pt x="197231" y="17780"/>
                </a:lnTo>
                <a:lnTo>
                  <a:pt x="199516" y="19050"/>
                </a:lnTo>
                <a:lnTo>
                  <a:pt x="201929" y="19050"/>
                </a:lnTo>
                <a:lnTo>
                  <a:pt x="204597" y="20320"/>
                </a:lnTo>
                <a:lnTo>
                  <a:pt x="210438" y="25400"/>
                </a:lnTo>
                <a:lnTo>
                  <a:pt x="213867" y="27940"/>
                </a:lnTo>
                <a:lnTo>
                  <a:pt x="217550" y="31750"/>
                </a:lnTo>
                <a:lnTo>
                  <a:pt x="212344" y="43180"/>
                </a:lnTo>
                <a:lnTo>
                  <a:pt x="208661" y="46990"/>
                </a:lnTo>
                <a:lnTo>
                  <a:pt x="207137" y="48260"/>
                </a:lnTo>
                <a:lnTo>
                  <a:pt x="203835" y="49530"/>
                </a:lnTo>
                <a:lnTo>
                  <a:pt x="202184" y="50800"/>
                </a:lnTo>
                <a:lnTo>
                  <a:pt x="224485" y="50800"/>
                </a:lnTo>
                <a:lnTo>
                  <a:pt x="226313" y="46990"/>
                </a:lnTo>
                <a:lnTo>
                  <a:pt x="227457" y="44450"/>
                </a:lnTo>
                <a:lnTo>
                  <a:pt x="227964" y="41910"/>
                </a:lnTo>
                <a:lnTo>
                  <a:pt x="249893" y="41910"/>
                </a:lnTo>
                <a:lnTo>
                  <a:pt x="233172" y="20320"/>
                </a:lnTo>
                <a:lnTo>
                  <a:pt x="231139" y="17780"/>
                </a:lnTo>
                <a:close/>
              </a:path>
            </a:pathLst>
          </a:custGeom>
          <a:solidFill>
            <a:srgbClr val="000000"/>
          </a:solidFill>
        </p:spPr>
        <p:txBody>
          <a:bodyPr wrap="square" lIns="0" tIns="0" rIns="0" bIns="0" rtlCol="0"/>
          <a:lstStyle/>
          <a:p>
            <a:endParaRPr/>
          </a:p>
        </p:txBody>
      </p:sp>
      <p:sp>
        <p:nvSpPr>
          <p:cNvPr id="104" name="object 104"/>
          <p:cNvSpPr/>
          <p:nvPr/>
        </p:nvSpPr>
        <p:spPr>
          <a:xfrm>
            <a:off x="5506593" y="5655322"/>
            <a:ext cx="259079" cy="264160"/>
          </a:xfrm>
          <a:custGeom>
            <a:avLst/>
            <a:gdLst/>
            <a:ahLst/>
            <a:cxnLst/>
            <a:rect l="l" t="t" r="r" b="b"/>
            <a:pathLst>
              <a:path w="259079" h="264160">
                <a:moveTo>
                  <a:pt x="61976" y="187960"/>
                </a:moveTo>
                <a:lnTo>
                  <a:pt x="33528" y="187960"/>
                </a:lnTo>
                <a:lnTo>
                  <a:pt x="36322" y="190500"/>
                </a:lnTo>
                <a:lnTo>
                  <a:pt x="37592" y="190500"/>
                </a:lnTo>
                <a:lnTo>
                  <a:pt x="40005" y="193040"/>
                </a:lnTo>
                <a:lnTo>
                  <a:pt x="41275" y="194310"/>
                </a:lnTo>
                <a:lnTo>
                  <a:pt x="42291" y="196850"/>
                </a:lnTo>
                <a:lnTo>
                  <a:pt x="43434" y="198120"/>
                </a:lnTo>
                <a:lnTo>
                  <a:pt x="44450" y="200660"/>
                </a:lnTo>
                <a:lnTo>
                  <a:pt x="45212" y="203200"/>
                </a:lnTo>
                <a:lnTo>
                  <a:pt x="46101" y="205740"/>
                </a:lnTo>
                <a:lnTo>
                  <a:pt x="46862" y="208280"/>
                </a:lnTo>
                <a:lnTo>
                  <a:pt x="47371" y="212090"/>
                </a:lnTo>
                <a:lnTo>
                  <a:pt x="48006" y="214630"/>
                </a:lnTo>
                <a:lnTo>
                  <a:pt x="48387" y="219710"/>
                </a:lnTo>
                <a:lnTo>
                  <a:pt x="49276" y="248920"/>
                </a:lnTo>
                <a:lnTo>
                  <a:pt x="49403" y="251460"/>
                </a:lnTo>
                <a:lnTo>
                  <a:pt x="49657" y="251460"/>
                </a:lnTo>
                <a:lnTo>
                  <a:pt x="49784" y="252730"/>
                </a:lnTo>
                <a:lnTo>
                  <a:pt x="50037" y="254000"/>
                </a:lnTo>
                <a:lnTo>
                  <a:pt x="50800" y="256540"/>
                </a:lnTo>
                <a:lnTo>
                  <a:pt x="51308" y="256540"/>
                </a:lnTo>
                <a:lnTo>
                  <a:pt x="53721" y="260350"/>
                </a:lnTo>
                <a:lnTo>
                  <a:pt x="54864" y="260350"/>
                </a:lnTo>
                <a:lnTo>
                  <a:pt x="56134" y="261620"/>
                </a:lnTo>
                <a:lnTo>
                  <a:pt x="58166" y="264160"/>
                </a:lnTo>
                <a:lnTo>
                  <a:pt x="63500" y="264160"/>
                </a:lnTo>
                <a:lnTo>
                  <a:pt x="64262" y="262890"/>
                </a:lnTo>
                <a:lnTo>
                  <a:pt x="88703" y="238760"/>
                </a:lnTo>
                <a:lnTo>
                  <a:pt x="65912" y="238760"/>
                </a:lnTo>
                <a:lnTo>
                  <a:pt x="65659" y="223520"/>
                </a:lnTo>
                <a:lnTo>
                  <a:pt x="65532" y="208280"/>
                </a:lnTo>
                <a:lnTo>
                  <a:pt x="64262" y="198120"/>
                </a:lnTo>
                <a:lnTo>
                  <a:pt x="63500" y="193040"/>
                </a:lnTo>
                <a:lnTo>
                  <a:pt x="61976" y="187960"/>
                </a:lnTo>
                <a:close/>
              </a:path>
              <a:path w="259079" h="264160">
                <a:moveTo>
                  <a:pt x="97155" y="212090"/>
                </a:moveTo>
                <a:lnTo>
                  <a:pt x="92710" y="212090"/>
                </a:lnTo>
                <a:lnTo>
                  <a:pt x="65912" y="238760"/>
                </a:lnTo>
                <a:lnTo>
                  <a:pt x="88703" y="238760"/>
                </a:lnTo>
                <a:lnTo>
                  <a:pt x="104140" y="223520"/>
                </a:lnTo>
                <a:lnTo>
                  <a:pt x="104521" y="223520"/>
                </a:lnTo>
                <a:lnTo>
                  <a:pt x="104775" y="222250"/>
                </a:lnTo>
                <a:lnTo>
                  <a:pt x="104902" y="220980"/>
                </a:lnTo>
                <a:lnTo>
                  <a:pt x="104775" y="220980"/>
                </a:lnTo>
                <a:lnTo>
                  <a:pt x="103759" y="218440"/>
                </a:lnTo>
                <a:lnTo>
                  <a:pt x="102489" y="217170"/>
                </a:lnTo>
                <a:lnTo>
                  <a:pt x="101727" y="215900"/>
                </a:lnTo>
                <a:lnTo>
                  <a:pt x="100711" y="215900"/>
                </a:lnTo>
                <a:lnTo>
                  <a:pt x="99695" y="214630"/>
                </a:lnTo>
                <a:lnTo>
                  <a:pt x="98806" y="213360"/>
                </a:lnTo>
                <a:lnTo>
                  <a:pt x="98044" y="213360"/>
                </a:lnTo>
                <a:lnTo>
                  <a:pt x="97155" y="212090"/>
                </a:lnTo>
                <a:close/>
              </a:path>
              <a:path w="259079" h="264160">
                <a:moveTo>
                  <a:pt x="40767" y="165100"/>
                </a:moveTo>
                <a:lnTo>
                  <a:pt x="30861" y="165100"/>
                </a:lnTo>
                <a:lnTo>
                  <a:pt x="27432" y="166370"/>
                </a:lnTo>
                <a:lnTo>
                  <a:pt x="20320" y="168910"/>
                </a:lnTo>
                <a:lnTo>
                  <a:pt x="16764" y="172720"/>
                </a:lnTo>
                <a:lnTo>
                  <a:pt x="13208" y="175260"/>
                </a:lnTo>
                <a:lnTo>
                  <a:pt x="10922" y="177800"/>
                </a:lnTo>
                <a:lnTo>
                  <a:pt x="9017" y="180340"/>
                </a:lnTo>
                <a:lnTo>
                  <a:pt x="5715" y="185420"/>
                </a:lnTo>
                <a:lnTo>
                  <a:pt x="4318" y="187960"/>
                </a:lnTo>
                <a:lnTo>
                  <a:pt x="3175" y="190500"/>
                </a:lnTo>
                <a:lnTo>
                  <a:pt x="1270" y="194310"/>
                </a:lnTo>
                <a:lnTo>
                  <a:pt x="254" y="198120"/>
                </a:lnTo>
                <a:lnTo>
                  <a:pt x="0" y="199390"/>
                </a:lnTo>
                <a:lnTo>
                  <a:pt x="0" y="201930"/>
                </a:lnTo>
                <a:lnTo>
                  <a:pt x="254" y="203200"/>
                </a:lnTo>
                <a:lnTo>
                  <a:pt x="1016" y="204470"/>
                </a:lnTo>
                <a:lnTo>
                  <a:pt x="1397" y="204470"/>
                </a:lnTo>
                <a:lnTo>
                  <a:pt x="2412" y="205740"/>
                </a:lnTo>
                <a:lnTo>
                  <a:pt x="3048" y="207010"/>
                </a:lnTo>
                <a:lnTo>
                  <a:pt x="3937" y="207010"/>
                </a:lnTo>
                <a:lnTo>
                  <a:pt x="5080" y="208280"/>
                </a:lnTo>
                <a:lnTo>
                  <a:pt x="6096" y="209550"/>
                </a:lnTo>
                <a:lnTo>
                  <a:pt x="6985" y="210820"/>
                </a:lnTo>
                <a:lnTo>
                  <a:pt x="8762" y="212090"/>
                </a:lnTo>
                <a:lnTo>
                  <a:pt x="12573" y="212090"/>
                </a:lnTo>
                <a:lnTo>
                  <a:pt x="12954" y="210820"/>
                </a:lnTo>
                <a:lnTo>
                  <a:pt x="13462" y="208280"/>
                </a:lnTo>
                <a:lnTo>
                  <a:pt x="13843" y="205740"/>
                </a:lnTo>
                <a:lnTo>
                  <a:pt x="14351" y="204470"/>
                </a:lnTo>
                <a:lnTo>
                  <a:pt x="14986" y="203200"/>
                </a:lnTo>
                <a:lnTo>
                  <a:pt x="15748" y="200660"/>
                </a:lnTo>
                <a:lnTo>
                  <a:pt x="16891" y="198120"/>
                </a:lnTo>
                <a:lnTo>
                  <a:pt x="17907" y="196850"/>
                </a:lnTo>
                <a:lnTo>
                  <a:pt x="19558" y="194310"/>
                </a:lnTo>
                <a:lnTo>
                  <a:pt x="21590" y="191770"/>
                </a:lnTo>
                <a:lnTo>
                  <a:pt x="22987" y="190500"/>
                </a:lnTo>
                <a:lnTo>
                  <a:pt x="24511" y="189230"/>
                </a:lnTo>
                <a:lnTo>
                  <a:pt x="27559" y="187960"/>
                </a:lnTo>
                <a:lnTo>
                  <a:pt x="61976" y="187960"/>
                </a:lnTo>
                <a:lnTo>
                  <a:pt x="61214" y="185420"/>
                </a:lnTo>
                <a:lnTo>
                  <a:pt x="52197" y="172720"/>
                </a:lnTo>
                <a:lnTo>
                  <a:pt x="49657" y="170180"/>
                </a:lnTo>
                <a:lnTo>
                  <a:pt x="46862" y="167640"/>
                </a:lnTo>
                <a:lnTo>
                  <a:pt x="40767" y="165100"/>
                </a:lnTo>
                <a:close/>
              </a:path>
              <a:path w="259079" h="264160">
                <a:moveTo>
                  <a:pt x="93091" y="107950"/>
                </a:moveTo>
                <a:lnTo>
                  <a:pt x="88392" y="107950"/>
                </a:lnTo>
                <a:lnTo>
                  <a:pt x="78994" y="111760"/>
                </a:lnTo>
                <a:lnTo>
                  <a:pt x="74295" y="114300"/>
                </a:lnTo>
                <a:lnTo>
                  <a:pt x="69723" y="119380"/>
                </a:lnTo>
                <a:lnTo>
                  <a:pt x="65151" y="123190"/>
                </a:lnTo>
                <a:lnTo>
                  <a:pt x="62103" y="128270"/>
                </a:lnTo>
                <a:lnTo>
                  <a:pt x="59055" y="138430"/>
                </a:lnTo>
                <a:lnTo>
                  <a:pt x="58801" y="143510"/>
                </a:lnTo>
                <a:lnTo>
                  <a:pt x="61087" y="153670"/>
                </a:lnTo>
                <a:lnTo>
                  <a:pt x="80264" y="179070"/>
                </a:lnTo>
                <a:lnTo>
                  <a:pt x="85725" y="185420"/>
                </a:lnTo>
                <a:lnTo>
                  <a:pt x="90932" y="189230"/>
                </a:lnTo>
                <a:lnTo>
                  <a:pt x="101092" y="196850"/>
                </a:lnTo>
                <a:lnTo>
                  <a:pt x="105918" y="199390"/>
                </a:lnTo>
                <a:lnTo>
                  <a:pt x="115570" y="201930"/>
                </a:lnTo>
                <a:lnTo>
                  <a:pt x="120269" y="201930"/>
                </a:lnTo>
                <a:lnTo>
                  <a:pt x="124968" y="200660"/>
                </a:lnTo>
                <a:lnTo>
                  <a:pt x="129540" y="198120"/>
                </a:lnTo>
                <a:lnTo>
                  <a:pt x="134239" y="195580"/>
                </a:lnTo>
                <a:lnTo>
                  <a:pt x="138937" y="190500"/>
                </a:lnTo>
                <a:lnTo>
                  <a:pt x="143510" y="186690"/>
                </a:lnTo>
                <a:lnTo>
                  <a:pt x="145034" y="184150"/>
                </a:lnTo>
                <a:lnTo>
                  <a:pt x="120523" y="184150"/>
                </a:lnTo>
                <a:lnTo>
                  <a:pt x="118110" y="182880"/>
                </a:lnTo>
                <a:lnTo>
                  <a:pt x="112776" y="181610"/>
                </a:lnTo>
                <a:lnTo>
                  <a:pt x="109601" y="179070"/>
                </a:lnTo>
                <a:lnTo>
                  <a:pt x="102489" y="173990"/>
                </a:lnTo>
                <a:lnTo>
                  <a:pt x="98298" y="170180"/>
                </a:lnTo>
                <a:lnTo>
                  <a:pt x="77724" y="144780"/>
                </a:lnTo>
                <a:lnTo>
                  <a:pt x="76454" y="142240"/>
                </a:lnTo>
                <a:lnTo>
                  <a:pt x="76073" y="139700"/>
                </a:lnTo>
                <a:lnTo>
                  <a:pt x="76835" y="134620"/>
                </a:lnTo>
                <a:lnTo>
                  <a:pt x="77978" y="133350"/>
                </a:lnTo>
                <a:lnTo>
                  <a:pt x="80010" y="130810"/>
                </a:lnTo>
                <a:lnTo>
                  <a:pt x="82550" y="128270"/>
                </a:lnTo>
                <a:lnTo>
                  <a:pt x="85090" y="127000"/>
                </a:lnTo>
                <a:lnTo>
                  <a:pt x="125120" y="127000"/>
                </a:lnTo>
                <a:lnTo>
                  <a:pt x="122936" y="124460"/>
                </a:lnTo>
                <a:lnTo>
                  <a:pt x="117602" y="120650"/>
                </a:lnTo>
                <a:lnTo>
                  <a:pt x="112649" y="116840"/>
                </a:lnTo>
                <a:lnTo>
                  <a:pt x="107569" y="113030"/>
                </a:lnTo>
                <a:lnTo>
                  <a:pt x="102616" y="110490"/>
                </a:lnTo>
                <a:lnTo>
                  <a:pt x="93091" y="107950"/>
                </a:lnTo>
                <a:close/>
              </a:path>
              <a:path w="259079" h="264160">
                <a:moveTo>
                  <a:pt x="125120" y="127000"/>
                </a:moveTo>
                <a:lnTo>
                  <a:pt x="91186" y="127000"/>
                </a:lnTo>
                <a:lnTo>
                  <a:pt x="92964" y="128270"/>
                </a:lnTo>
                <a:lnTo>
                  <a:pt x="94869" y="128270"/>
                </a:lnTo>
                <a:lnTo>
                  <a:pt x="96774" y="129540"/>
                </a:lnTo>
                <a:lnTo>
                  <a:pt x="99060" y="130810"/>
                </a:lnTo>
                <a:lnTo>
                  <a:pt x="101219" y="132080"/>
                </a:lnTo>
                <a:lnTo>
                  <a:pt x="103632" y="134620"/>
                </a:lnTo>
                <a:lnTo>
                  <a:pt x="108966" y="139700"/>
                </a:lnTo>
                <a:lnTo>
                  <a:pt x="111887" y="142240"/>
                </a:lnTo>
                <a:lnTo>
                  <a:pt x="115062" y="144780"/>
                </a:lnTo>
                <a:lnTo>
                  <a:pt x="117729" y="147320"/>
                </a:lnTo>
                <a:lnTo>
                  <a:pt x="120142" y="149860"/>
                </a:lnTo>
                <a:lnTo>
                  <a:pt x="122174" y="152400"/>
                </a:lnTo>
                <a:lnTo>
                  <a:pt x="124333" y="154940"/>
                </a:lnTo>
                <a:lnTo>
                  <a:pt x="126111" y="157480"/>
                </a:lnTo>
                <a:lnTo>
                  <a:pt x="128905" y="161290"/>
                </a:lnTo>
                <a:lnTo>
                  <a:pt x="130048" y="163830"/>
                </a:lnTo>
                <a:lnTo>
                  <a:pt x="131572" y="166370"/>
                </a:lnTo>
                <a:lnTo>
                  <a:pt x="132080" y="168910"/>
                </a:lnTo>
                <a:lnTo>
                  <a:pt x="132207" y="172720"/>
                </a:lnTo>
                <a:lnTo>
                  <a:pt x="131953" y="173990"/>
                </a:lnTo>
                <a:lnTo>
                  <a:pt x="131318" y="175260"/>
                </a:lnTo>
                <a:lnTo>
                  <a:pt x="130810" y="176530"/>
                </a:lnTo>
                <a:lnTo>
                  <a:pt x="129794" y="177800"/>
                </a:lnTo>
                <a:lnTo>
                  <a:pt x="128397" y="179070"/>
                </a:lnTo>
                <a:lnTo>
                  <a:pt x="126619" y="181610"/>
                </a:lnTo>
                <a:lnTo>
                  <a:pt x="124587" y="182880"/>
                </a:lnTo>
                <a:lnTo>
                  <a:pt x="120523" y="184150"/>
                </a:lnTo>
                <a:lnTo>
                  <a:pt x="145034" y="184150"/>
                </a:lnTo>
                <a:lnTo>
                  <a:pt x="146558" y="181610"/>
                </a:lnTo>
                <a:lnTo>
                  <a:pt x="149606" y="171450"/>
                </a:lnTo>
                <a:lnTo>
                  <a:pt x="149860" y="167640"/>
                </a:lnTo>
                <a:lnTo>
                  <a:pt x="147574" y="157480"/>
                </a:lnTo>
                <a:lnTo>
                  <a:pt x="145287" y="151130"/>
                </a:lnTo>
                <a:lnTo>
                  <a:pt x="141732" y="146050"/>
                </a:lnTo>
                <a:lnTo>
                  <a:pt x="138303" y="140970"/>
                </a:lnTo>
                <a:lnTo>
                  <a:pt x="133731" y="135890"/>
                </a:lnTo>
                <a:lnTo>
                  <a:pt x="128397" y="130810"/>
                </a:lnTo>
                <a:lnTo>
                  <a:pt x="125120" y="127000"/>
                </a:lnTo>
                <a:close/>
              </a:path>
              <a:path w="259079" h="264160">
                <a:moveTo>
                  <a:pt x="174244" y="152400"/>
                </a:moveTo>
                <a:lnTo>
                  <a:pt x="172339" y="152400"/>
                </a:lnTo>
                <a:lnTo>
                  <a:pt x="172847" y="153670"/>
                </a:lnTo>
                <a:lnTo>
                  <a:pt x="173862" y="153670"/>
                </a:lnTo>
                <a:lnTo>
                  <a:pt x="174244" y="152400"/>
                </a:lnTo>
                <a:close/>
              </a:path>
              <a:path w="259079" h="264160">
                <a:moveTo>
                  <a:pt x="159939" y="85090"/>
                </a:moveTo>
                <a:lnTo>
                  <a:pt x="132587" y="85090"/>
                </a:lnTo>
                <a:lnTo>
                  <a:pt x="176911" y="129540"/>
                </a:lnTo>
                <a:lnTo>
                  <a:pt x="164211" y="142240"/>
                </a:lnTo>
                <a:lnTo>
                  <a:pt x="163830" y="142240"/>
                </a:lnTo>
                <a:lnTo>
                  <a:pt x="163576" y="143510"/>
                </a:lnTo>
                <a:lnTo>
                  <a:pt x="163957" y="144780"/>
                </a:lnTo>
                <a:lnTo>
                  <a:pt x="164592" y="146050"/>
                </a:lnTo>
                <a:lnTo>
                  <a:pt x="165100" y="146050"/>
                </a:lnTo>
                <a:lnTo>
                  <a:pt x="166497" y="148590"/>
                </a:lnTo>
                <a:lnTo>
                  <a:pt x="167512" y="149860"/>
                </a:lnTo>
                <a:lnTo>
                  <a:pt x="168529" y="149860"/>
                </a:lnTo>
                <a:lnTo>
                  <a:pt x="169418" y="151130"/>
                </a:lnTo>
                <a:lnTo>
                  <a:pt x="170942" y="152400"/>
                </a:lnTo>
                <a:lnTo>
                  <a:pt x="174879" y="152400"/>
                </a:lnTo>
                <a:lnTo>
                  <a:pt x="212471" y="115570"/>
                </a:lnTo>
                <a:lnTo>
                  <a:pt x="190627" y="115570"/>
                </a:lnTo>
                <a:lnTo>
                  <a:pt x="159939" y="85090"/>
                </a:lnTo>
                <a:close/>
              </a:path>
              <a:path w="259079" h="264160">
                <a:moveTo>
                  <a:pt x="205867" y="104140"/>
                </a:moveTo>
                <a:lnTo>
                  <a:pt x="201803" y="104140"/>
                </a:lnTo>
                <a:lnTo>
                  <a:pt x="190627" y="115570"/>
                </a:lnTo>
                <a:lnTo>
                  <a:pt x="212471" y="115570"/>
                </a:lnTo>
                <a:lnTo>
                  <a:pt x="212725" y="114300"/>
                </a:lnTo>
                <a:lnTo>
                  <a:pt x="212979" y="114300"/>
                </a:lnTo>
                <a:lnTo>
                  <a:pt x="213106" y="113030"/>
                </a:lnTo>
                <a:lnTo>
                  <a:pt x="212852" y="111760"/>
                </a:lnTo>
                <a:lnTo>
                  <a:pt x="212598" y="111760"/>
                </a:lnTo>
                <a:lnTo>
                  <a:pt x="212217" y="110490"/>
                </a:lnTo>
                <a:lnTo>
                  <a:pt x="211582" y="110490"/>
                </a:lnTo>
                <a:lnTo>
                  <a:pt x="211074" y="109220"/>
                </a:lnTo>
                <a:lnTo>
                  <a:pt x="210312" y="109220"/>
                </a:lnTo>
                <a:lnTo>
                  <a:pt x="208280" y="106680"/>
                </a:lnTo>
                <a:lnTo>
                  <a:pt x="207391" y="105410"/>
                </a:lnTo>
                <a:lnTo>
                  <a:pt x="205867" y="104140"/>
                </a:lnTo>
                <a:close/>
              </a:path>
              <a:path w="259079" h="264160">
                <a:moveTo>
                  <a:pt x="134112" y="58420"/>
                </a:moveTo>
                <a:lnTo>
                  <a:pt x="132587" y="58420"/>
                </a:lnTo>
                <a:lnTo>
                  <a:pt x="131572" y="59690"/>
                </a:lnTo>
                <a:lnTo>
                  <a:pt x="130810" y="59690"/>
                </a:lnTo>
                <a:lnTo>
                  <a:pt x="129032" y="60960"/>
                </a:lnTo>
                <a:lnTo>
                  <a:pt x="127889" y="62230"/>
                </a:lnTo>
                <a:lnTo>
                  <a:pt x="126619" y="63500"/>
                </a:lnTo>
                <a:lnTo>
                  <a:pt x="125476" y="64770"/>
                </a:lnTo>
                <a:lnTo>
                  <a:pt x="124714" y="66040"/>
                </a:lnTo>
                <a:lnTo>
                  <a:pt x="123952" y="66040"/>
                </a:lnTo>
                <a:lnTo>
                  <a:pt x="122809" y="67310"/>
                </a:lnTo>
                <a:lnTo>
                  <a:pt x="122047" y="68580"/>
                </a:lnTo>
                <a:lnTo>
                  <a:pt x="121793" y="68580"/>
                </a:lnTo>
                <a:lnTo>
                  <a:pt x="121666" y="69850"/>
                </a:lnTo>
                <a:lnTo>
                  <a:pt x="121285" y="69850"/>
                </a:lnTo>
                <a:lnTo>
                  <a:pt x="115951" y="95250"/>
                </a:lnTo>
                <a:lnTo>
                  <a:pt x="116078" y="97790"/>
                </a:lnTo>
                <a:lnTo>
                  <a:pt x="116586" y="97790"/>
                </a:lnTo>
                <a:lnTo>
                  <a:pt x="116967" y="99060"/>
                </a:lnTo>
                <a:lnTo>
                  <a:pt x="118618" y="100330"/>
                </a:lnTo>
                <a:lnTo>
                  <a:pt x="119507" y="101600"/>
                </a:lnTo>
                <a:lnTo>
                  <a:pt x="120777" y="102870"/>
                </a:lnTo>
                <a:lnTo>
                  <a:pt x="122682" y="104140"/>
                </a:lnTo>
                <a:lnTo>
                  <a:pt x="123571" y="105410"/>
                </a:lnTo>
                <a:lnTo>
                  <a:pt x="125984" y="105410"/>
                </a:lnTo>
                <a:lnTo>
                  <a:pt x="126365" y="104140"/>
                </a:lnTo>
                <a:lnTo>
                  <a:pt x="126873" y="104140"/>
                </a:lnTo>
                <a:lnTo>
                  <a:pt x="132587" y="85090"/>
                </a:lnTo>
                <a:lnTo>
                  <a:pt x="159939" y="85090"/>
                </a:lnTo>
                <a:lnTo>
                  <a:pt x="134366" y="59690"/>
                </a:lnTo>
                <a:lnTo>
                  <a:pt x="134112" y="58420"/>
                </a:lnTo>
                <a:close/>
              </a:path>
              <a:path w="259079" h="264160">
                <a:moveTo>
                  <a:pt x="201930" y="0"/>
                </a:moveTo>
                <a:lnTo>
                  <a:pt x="197231" y="0"/>
                </a:lnTo>
                <a:lnTo>
                  <a:pt x="187833" y="2540"/>
                </a:lnTo>
                <a:lnTo>
                  <a:pt x="167640" y="34290"/>
                </a:lnTo>
                <a:lnTo>
                  <a:pt x="169926" y="44450"/>
                </a:lnTo>
                <a:lnTo>
                  <a:pt x="172212" y="49530"/>
                </a:lnTo>
                <a:lnTo>
                  <a:pt x="175641" y="54610"/>
                </a:lnTo>
                <a:lnTo>
                  <a:pt x="183642" y="66040"/>
                </a:lnTo>
                <a:lnTo>
                  <a:pt x="194564" y="76200"/>
                </a:lnTo>
                <a:lnTo>
                  <a:pt x="199771" y="81280"/>
                </a:lnTo>
                <a:lnTo>
                  <a:pt x="209931" y="87630"/>
                </a:lnTo>
                <a:lnTo>
                  <a:pt x="214757" y="90170"/>
                </a:lnTo>
                <a:lnTo>
                  <a:pt x="224409" y="92710"/>
                </a:lnTo>
                <a:lnTo>
                  <a:pt x="229108" y="92710"/>
                </a:lnTo>
                <a:lnTo>
                  <a:pt x="238379" y="90170"/>
                </a:lnTo>
                <a:lnTo>
                  <a:pt x="247777" y="82550"/>
                </a:lnTo>
                <a:lnTo>
                  <a:pt x="252349" y="77470"/>
                </a:lnTo>
                <a:lnTo>
                  <a:pt x="253873" y="74930"/>
                </a:lnTo>
                <a:lnTo>
                  <a:pt x="226949" y="74930"/>
                </a:lnTo>
                <a:lnTo>
                  <a:pt x="221615" y="72390"/>
                </a:lnTo>
                <a:lnTo>
                  <a:pt x="218440" y="69850"/>
                </a:lnTo>
                <a:lnTo>
                  <a:pt x="211328" y="64770"/>
                </a:lnTo>
                <a:lnTo>
                  <a:pt x="207137" y="60960"/>
                </a:lnTo>
                <a:lnTo>
                  <a:pt x="186562" y="35560"/>
                </a:lnTo>
                <a:lnTo>
                  <a:pt x="185293" y="33020"/>
                </a:lnTo>
                <a:lnTo>
                  <a:pt x="190119" y="20320"/>
                </a:lnTo>
                <a:lnTo>
                  <a:pt x="191389" y="20320"/>
                </a:lnTo>
                <a:lnTo>
                  <a:pt x="193929" y="17780"/>
                </a:lnTo>
                <a:lnTo>
                  <a:pt x="233140" y="17780"/>
                </a:lnTo>
                <a:lnTo>
                  <a:pt x="231775" y="16510"/>
                </a:lnTo>
                <a:lnTo>
                  <a:pt x="226441" y="11430"/>
                </a:lnTo>
                <a:lnTo>
                  <a:pt x="221487" y="7620"/>
                </a:lnTo>
                <a:lnTo>
                  <a:pt x="216408" y="3810"/>
                </a:lnTo>
                <a:lnTo>
                  <a:pt x="211455" y="1270"/>
                </a:lnTo>
                <a:lnTo>
                  <a:pt x="206756" y="1270"/>
                </a:lnTo>
                <a:lnTo>
                  <a:pt x="201930" y="0"/>
                </a:lnTo>
                <a:close/>
              </a:path>
              <a:path w="259079" h="264160">
                <a:moveTo>
                  <a:pt x="233140" y="17780"/>
                </a:moveTo>
                <a:lnTo>
                  <a:pt x="200025" y="17780"/>
                </a:lnTo>
                <a:lnTo>
                  <a:pt x="201803" y="19050"/>
                </a:lnTo>
                <a:lnTo>
                  <a:pt x="203708" y="20320"/>
                </a:lnTo>
                <a:lnTo>
                  <a:pt x="205612" y="20320"/>
                </a:lnTo>
                <a:lnTo>
                  <a:pt x="207899" y="22860"/>
                </a:lnTo>
                <a:lnTo>
                  <a:pt x="210058" y="24130"/>
                </a:lnTo>
                <a:lnTo>
                  <a:pt x="212471" y="25400"/>
                </a:lnTo>
                <a:lnTo>
                  <a:pt x="217805" y="30480"/>
                </a:lnTo>
                <a:lnTo>
                  <a:pt x="220726" y="33020"/>
                </a:lnTo>
                <a:lnTo>
                  <a:pt x="223901" y="36830"/>
                </a:lnTo>
                <a:lnTo>
                  <a:pt x="226568" y="39370"/>
                </a:lnTo>
                <a:lnTo>
                  <a:pt x="228981" y="41910"/>
                </a:lnTo>
                <a:lnTo>
                  <a:pt x="231012" y="43180"/>
                </a:lnTo>
                <a:lnTo>
                  <a:pt x="233172" y="45720"/>
                </a:lnTo>
                <a:lnTo>
                  <a:pt x="234950" y="48260"/>
                </a:lnTo>
                <a:lnTo>
                  <a:pt x="237744" y="52070"/>
                </a:lnTo>
                <a:lnTo>
                  <a:pt x="238887" y="54610"/>
                </a:lnTo>
                <a:lnTo>
                  <a:pt x="239649" y="55880"/>
                </a:lnTo>
                <a:lnTo>
                  <a:pt x="240537" y="58420"/>
                </a:lnTo>
                <a:lnTo>
                  <a:pt x="240919" y="59690"/>
                </a:lnTo>
                <a:lnTo>
                  <a:pt x="241046" y="63500"/>
                </a:lnTo>
                <a:lnTo>
                  <a:pt x="240792" y="64770"/>
                </a:lnTo>
                <a:lnTo>
                  <a:pt x="240284" y="66040"/>
                </a:lnTo>
                <a:lnTo>
                  <a:pt x="239649" y="67310"/>
                </a:lnTo>
                <a:lnTo>
                  <a:pt x="238633" y="69850"/>
                </a:lnTo>
                <a:lnTo>
                  <a:pt x="237236" y="71120"/>
                </a:lnTo>
                <a:lnTo>
                  <a:pt x="235458" y="72390"/>
                </a:lnTo>
                <a:lnTo>
                  <a:pt x="233426" y="73660"/>
                </a:lnTo>
                <a:lnTo>
                  <a:pt x="229362" y="74930"/>
                </a:lnTo>
                <a:lnTo>
                  <a:pt x="253873" y="74930"/>
                </a:lnTo>
                <a:lnTo>
                  <a:pt x="255397" y="72390"/>
                </a:lnTo>
                <a:lnTo>
                  <a:pt x="258445" y="63500"/>
                </a:lnTo>
                <a:lnTo>
                  <a:pt x="258699" y="58420"/>
                </a:lnTo>
                <a:lnTo>
                  <a:pt x="256412" y="48260"/>
                </a:lnTo>
                <a:lnTo>
                  <a:pt x="254127" y="43180"/>
                </a:lnTo>
                <a:lnTo>
                  <a:pt x="250571" y="38100"/>
                </a:lnTo>
                <a:lnTo>
                  <a:pt x="247142" y="33020"/>
                </a:lnTo>
                <a:lnTo>
                  <a:pt x="242697" y="26670"/>
                </a:lnTo>
                <a:lnTo>
                  <a:pt x="233140" y="17780"/>
                </a:lnTo>
                <a:close/>
              </a:path>
            </a:pathLst>
          </a:custGeom>
          <a:solidFill>
            <a:srgbClr val="000000"/>
          </a:solidFill>
        </p:spPr>
        <p:txBody>
          <a:bodyPr wrap="square" lIns="0" tIns="0" rIns="0" bIns="0" rtlCol="0"/>
          <a:lstStyle/>
          <a:p>
            <a:endParaRPr/>
          </a:p>
        </p:txBody>
      </p:sp>
      <p:sp>
        <p:nvSpPr>
          <p:cNvPr id="105" name="object 105"/>
          <p:cNvSpPr/>
          <p:nvPr/>
        </p:nvSpPr>
        <p:spPr>
          <a:xfrm>
            <a:off x="6016372" y="5659132"/>
            <a:ext cx="268605" cy="260350"/>
          </a:xfrm>
          <a:custGeom>
            <a:avLst/>
            <a:gdLst/>
            <a:ahLst/>
            <a:cxnLst/>
            <a:rect l="l" t="t" r="r" b="b"/>
            <a:pathLst>
              <a:path w="268604" h="260350">
                <a:moveTo>
                  <a:pt x="61975" y="184150"/>
                </a:moveTo>
                <a:lnTo>
                  <a:pt x="33654" y="184150"/>
                </a:lnTo>
                <a:lnTo>
                  <a:pt x="36449" y="186690"/>
                </a:lnTo>
                <a:lnTo>
                  <a:pt x="37718" y="186690"/>
                </a:lnTo>
                <a:lnTo>
                  <a:pt x="40131" y="189230"/>
                </a:lnTo>
                <a:lnTo>
                  <a:pt x="49402" y="245109"/>
                </a:lnTo>
                <a:lnTo>
                  <a:pt x="49402" y="246380"/>
                </a:lnTo>
                <a:lnTo>
                  <a:pt x="50164" y="250190"/>
                </a:lnTo>
                <a:lnTo>
                  <a:pt x="50926" y="252730"/>
                </a:lnTo>
                <a:lnTo>
                  <a:pt x="51434" y="252730"/>
                </a:lnTo>
                <a:lnTo>
                  <a:pt x="52069" y="254000"/>
                </a:lnTo>
                <a:lnTo>
                  <a:pt x="52831" y="255269"/>
                </a:lnTo>
                <a:lnTo>
                  <a:pt x="54990" y="256540"/>
                </a:lnTo>
                <a:lnTo>
                  <a:pt x="57276" y="259080"/>
                </a:lnTo>
                <a:lnTo>
                  <a:pt x="59054" y="260350"/>
                </a:lnTo>
                <a:lnTo>
                  <a:pt x="63626" y="260350"/>
                </a:lnTo>
                <a:lnTo>
                  <a:pt x="64388" y="259080"/>
                </a:lnTo>
                <a:lnTo>
                  <a:pt x="88830" y="234950"/>
                </a:lnTo>
                <a:lnTo>
                  <a:pt x="66039" y="234950"/>
                </a:lnTo>
                <a:lnTo>
                  <a:pt x="65786" y="219709"/>
                </a:lnTo>
                <a:lnTo>
                  <a:pt x="65684" y="208280"/>
                </a:lnTo>
                <a:lnTo>
                  <a:pt x="65531" y="204469"/>
                </a:lnTo>
                <a:lnTo>
                  <a:pt x="65024" y="199390"/>
                </a:lnTo>
                <a:lnTo>
                  <a:pt x="64388" y="194309"/>
                </a:lnTo>
                <a:lnTo>
                  <a:pt x="63500" y="189230"/>
                </a:lnTo>
                <a:lnTo>
                  <a:pt x="61975" y="184150"/>
                </a:lnTo>
                <a:close/>
              </a:path>
              <a:path w="268604" h="260350">
                <a:moveTo>
                  <a:pt x="97281" y="208280"/>
                </a:moveTo>
                <a:lnTo>
                  <a:pt x="92837" y="208280"/>
                </a:lnTo>
                <a:lnTo>
                  <a:pt x="66039" y="234950"/>
                </a:lnTo>
                <a:lnTo>
                  <a:pt x="88830" y="234950"/>
                </a:lnTo>
                <a:lnTo>
                  <a:pt x="104266" y="219709"/>
                </a:lnTo>
                <a:lnTo>
                  <a:pt x="104648" y="219709"/>
                </a:lnTo>
                <a:lnTo>
                  <a:pt x="105028" y="217169"/>
                </a:lnTo>
                <a:lnTo>
                  <a:pt x="103886" y="214630"/>
                </a:lnTo>
                <a:lnTo>
                  <a:pt x="102615" y="213359"/>
                </a:lnTo>
                <a:lnTo>
                  <a:pt x="101853" y="212090"/>
                </a:lnTo>
                <a:lnTo>
                  <a:pt x="100711" y="212090"/>
                </a:lnTo>
                <a:lnTo>
                  <a:pt x="98932" y="209550"/>
                </a:lnTo>
                <a:lnTo>
                  <a:pt x="98043" y="209550"/>
                </a:lnTo>
                <a:lnTo>
                  <a:pt x="97281" y="208280"/>
                </a:lnTo>
                <a:close/>
              </a:path>
              <a:path w="268604" h="260350">
                <a:moveTo>
                  <a:pt x="40766" y="161290"/>
                </a:moveTo>
                <a:lnTo>
                  <a:pt x="30861" y="161290"/>
                </a:lnTo>
                <a:lnTo>
                  <a:pt x="27431" y="162559"/>
                </a:lnTo>
                <a:lnTo>
                  <a:pt x="20319" y="165100"/>
                </a:lnTo>
                <a:lnTo>
                  <a:pt x="16763" y="168909"/>
                </a:lnTo>
                <a:lnTo>
                  <a:pt x="13207" y="171450"/>
                </a:lnTo>
                <a:lnTo>
                  <a:pt x="11049" y="173990"/>
                </a:lnTo>
                <a:lnTo>
                  <a:pt x="9016" y="176530"/>
                </a:lnTo>
                <a:lnTo>
                  <a:pt x="7365" y="179069"/>
                </a:lnTo>
                <a:lnTo>
                  <a:pt x="5841" y="181609"/>
                </a:lnTo>
                <a:lnTo>
                  <a:pt x="4444" y="184150"/>
                </a:lnTo>
                <a:lnTo>
                  <a:pt x="2158" y="187959"/>
                </a:lnTo>
                <a:lnTo>
                  <a:pt x="1396" y="190500"/>
                </a:lnTo>
                <a:lnTo>
                  <a:pt x="0" y="195580"/>
                </a:lnTo>
                <a:lnTo>
                  <a:pt x="126" y="198119"/>
                </a:lnTo>
                <a:lnTo>
                  <a:pt x="253" y="199390"/>
                </a:lnTo>
                <a:lnTo>
                  <a:pt x="762" y="199390"/>
                </a:lnTo>
                <a:lnTo>
                  <a:pt x="1524" y="200659"/>
                </a:lnTo>
                <a:lnTo>
                  <a:pt x="2539" y="201930"/>
                </a:lnTo>
                <a:lnTo>
                  <a:pt x="3937" y="203200"/>
                </a:lnTo>
                <a:lnTo>
                  <a:pt x="6223" y="205740"/>
                </a:lnTo>
                <a:lnTo>
                  <a:pt x="8000" y="207009"/>
                </a:lnTo>
                <a:lnTo>
                  <a:pt x="8762" y="208280"/>
                </a:lnTo>
                <a:lnTo>
                  <a:pt x="12573" y="208280"/>
                </a:lnTo>
                <a:lnTo>
                  <a:pt x="12953" y="207009"/>
                </a:lnTo>
                <a:lnTo>
                  <a:pt x="13969" y="201930"/>
                </a:lnTo>
                <a:lnTo>
                  <a:pt x="14986" y="199390"/>
                </a:lnTo>
                <a:lnTo>
                  <a:pt x="15875" y="196850"/>
                </a:lnTo>
                <a:lnTo>
                  <a:pt x="16890" y="194309"/>
                </a:lnTo>
                <a:lnTo>
                  <a:pt x="18033" y="193040"/>
                </a:lnTo>
                <a:lnTo>
                  <a:pt x="19557" y="190500"/>
                </a:lnTo>
                <a:lnTo>
                  <a:pt x="21589" y="187959"/>
                </a:lnTo>
                <a:lnTo>
                  <a:pt x="24637" y="185419"/>
                </a:lnTo>
                <a:lnTo>
                  <a:pt x="27686" y="184150"/>
                </a:lnTo>
                <a:lnTo>
                  <a:pt x="61975" y="184150"/>
                </a:lnTo>
                <a:lnTo>
                  <a:pt x="61213" y="181609"/>
                </a:lnTo>
                <a:lnTo>
                  <a:pt x="59816" y="177800"/>
                </a:lnTo>
                <a:lnTo>
                  <a:pt x="58038" y="175259"/>
                </a:lnTo>
                <a:lnTo>
                  <a:pt x="56387" y="172719"/>
                </a:lnTo>
                <a:lnTo>
                  <a:pt x="54355" y="170180"/>
                </a:lnTo>
                <a:lnTo>
                  <a:pt x="52196" y="168909"/>
                </a:lnTo>
                <a:lnTo>
                  <a:pt x="49656" y="166369"/>
                </a:lnTo>
                <a:lnTo>
                  <a:pt x="46862" y="163830"/>
                </a:lnTo>
                <a:lnTo>
                  <a:pt x="40766" y="161290"/>
                </a:lnTo>
                <a:close/>
              </a:path>
              <a:path w="268604" h="260350">
                <a:moveTo>
                  <a:pt x="93090" y="104140"/>
                </a:moveTo>
                <a:lnTo>
                  <a:pt x="88391" y="104140"/>
                </a:lnTo>
                <a:lnTo>
                  <a:pt x="83692" y="106680"/>
                </a:lnTo>
                <a:lnTo>
                  <a:pt x="79120" y="107950"/>
                </a:lnTo>
                <a:lnTo>
                  <a:pt x="74421" y="110490"/>
                </a:lnTo>
                <a:lnTo>
                  <a:pt x="69723" y="115569"/>
                </a:lnTo>
                <a:lnTo>
                  <a:pt x="65150" y="119380"/>
                </a:lnTo>
                <a:lnTo>
                  <a:pt x="62102" y="124459"/>
                </a:lnTo>
                <a:lnTo>
                  <a:pt x="59054" y="134619"/>
                </a:lnTo>
                <a:lnTo>
                  <a:pt x="58927" y="139700"/>
                </a:lnTo>
                <a:lnTo>
                  <a:pt x="59943" y="144780"/>
                </a:lnTo>
                <a:lnTo>
                  <a:pt x="61087" y="149859"/>
                </a:lnTo>
                <a:lnTo>
                  <a:pt x="63373" y="154940"/>
                </a:lnTo>
                <a:lnTo>
                  <a:pt x="66928" y="160019"/>
                </a:lnTo>
                <a:lnTo>
                  <a:pt x="70357" y="165100"/>
                </a:lnTo>
                <a:lnTo>
                  <a:pt x="74929" y="170180"/>
                </a:lnTo>
                <a:lnTo>
                  <a:pt x="80263" y="175259"/>
                </a:lnTo>
                <a:lnTo>
                  <a:pt x="85725" y="181609"/>
                </a:lnTo>
                <a:lnTo>
                  <a:pt x="91058" y="185419"/>
                </a:lnTo>
                <a:lnTo>
                  <a:pt x="96012" y="189230"/>
                </a:lnTo>
                <a:lnTo>
                  <a:pt x="101091" y="193040"/>
                </a:lnTo>
                <a:lnTo>
                  <a:pt x="106044" y="195580"/>
                </a:lnTo>
                <a:lnTo>
                  <a:pt x="115569" y="198119"/>
                </a:lnTo>
                <a:lnTo>
                  <a:pt x="120268" y="198119"/>
                </a:lnTo>
                <a:lnTo>
                  <a:pt x="129666" y="194309"/>
                </a:lnTo>
                <a:lnTo>
                  <a:pt x="134238" y="191769"/>
                </a:lnTo>
                <a:lnTo>
                  <a:pt x="138937" y="186690"/>
                </a:lnTo>
                <a:lnTo>
                  <a:pt x="143509" y="182880"/>
                </a:lnTo>
                <a:lnTo>
                  <a:pt x="145033" y="180340"/>
                </a:lnTo>
                <a:lnTo>
                  <a:pt x="120650" y="180340"/>
                </a:lnTo>
                <a:lnTo>
                  <a:pt x="118237" y="179069"/>
                </a:lnTo>
                <a:lnTo>
                  <a:pt x="115569" y="177800"/>
                </a:lnTo>
                <a:lnTo>
                  <a:pt x="112775" y="177800"/>
                </a:lnTo>
                <a:lnTo>
                  <a:pt x="109727" y="175259"/>
                </a:lnTo>
                <a:lnTo>
                  <a:pt x="102615" y="170180"/>
                </a:lnTo>
                <a:lnTo>
                  <a:pt x="98425" y="166369"/>
                </a:lnTo>
                <a:lnTo>
                  <a:pt x="93599" y="161290"/>
                </a:lnTo>
                <a:lnTo>
                  <a:pt x="89534" y="157480"/>
                </a:lnTo>
                <a:lnTo>
                  <a:pt x="76200" y="135890"/>
                </a:lnTo>
                <a:lnTo>
                  <a:pt x="76453" y="133350"/>
                </a:lnTo>
                <a:lnTo>
                  <a:pt x="76834" y="130809"/>
                </a:lnTo>
                <a:lnTo>
                  <a:pt x="78104" y="129540"/>
                </a:lnTo>
                <a:lnTo>
                  <a:pt x="80137" y="127000"/>
                </a:lnTo>
                <a:lnTo>
                  <a:pt x="81279" y="125730"/>
                </a:lnTo>
                <a:lnTo>
                  <a:pt x="82550" y="124459"/>
                </a:lnTo>
                <a:lnTo>
                  <a:pt x="85089" y="123190"/>
                </a:lnTo>
                <a:lnTo>
                  <a:pt x="125120" y="123190"/>
                </a:lnTo>
                <a:lnTo>
                  <a:pt x="122936" y="120650"/>
                </a:lnTo>
                <a:lnTo>
                  <a:pt x="117728" y="116840"/>
                </a:lnTo>
                <a:lnTo>
                  <a:pt x="107568" y="109219"/>
                </a:lnTo>
                <a:lnTo>
                  <a:pt x="102742" y="106680"/>
                </a:lnTo>
                <a:lnTo>
                  <a:pt x="93090" y="104140"/>
                </a:lnTo>
                <a:close/>
              </a:path>
              <a:path w="268604" h="260350">
                <a:moveTo>
                  <a:pt x="125120" y="123190"/>
                </a:moveTo>
                <a:lnTo>
                  <a:pt x="91312" y="123190"/>
                </a:lnTo>
                <a:lnTo>
                  <a:pt x="94868" y="124459"/>
                </a:lnTo>
                <a:lnTo>
                  <a:pt x="96900" y="125730"/>
                </a:lnTo>
                <a:lnTo>
                  <a:pt x="101218" y="128269"/>
                </a:lnTo>
                <a:lnTo>
                  <a:pt x="106299" y="133350"/>
                </a:lnTo>
                <a:lnTo>
                  <a:pt x="108965" y="135890"/>
                </a:lnTo>
                <a:lnTo>
                  <a:pt x="111887" y="138430"/>
                </a:lnTo>
                <a:lnTo>
                  <a:pt x="115188" y="140969"/>
                </a:lnTo>
                <a:lnTo>
                  <a:pt x="117855" y="143509"/>
                </a:lnTo>
                <a:lnTo>
                  <a:pt x="120268" y="146050"/>
                </a:lnTo>
                <a:lnTo>
                  <a:pt x="124332" y="151130"/>
                </a:lnTo>
                <a:lnTo>
                  <a:pt x="126111" y="153669"/>
                </a:lnTo>
                <a:lnTo>
                  <a:pt x="127507" y="154940"/>
                </a:lnTo>
                <a:lnTo>
                  <a:pt x="129031" y="157480"/>
                </a:lnTo>
                <a:lnTo>
                  <a:pt x="130048" y="160019"/>
                </a:lnTo>
                <a:lnTo>
                  <a:pt x="130937" y="161290"/>
                </a:lnTo>
                <a:lnTo>
                  <a:pt x="131699" y="162559"/>
                </a:lnTo>
                <a:lnTo>
                  <a:pt x="132206" y="165100"/>
                </a:lnTo>
                <a:lnTo>
                  <a:pt x="132333" y="168909"/>
                </a:lnTo>
                <a:lnTo>
                  <a:pt x="132079" y="170180"/>
                </a:lnTo>
                <a:lnTo>
                  <a:pt x="130809" y="172719"/>
                </a:lnTo>
                <a:lnTo>
                  <a:pt x="129793" y="173990"/>
                </a:lnTo>
                <a:lnTo>
                  <a:pt x="128524" y="175259"/>
                </a:lnTo>
                <a:lnTo>
                  <a:pt x="126618" y="177800"/>
                </a:lnTo>
                <a:lnTo>
                  <a:pt x="124713" y="179069"/>
                </a:lnTo>
                <a:lnTo>
                  <a:pt x="120650" y="180340"/>
                </a:lnTo>
                <a:lnTo>
                  <a:pt x="145033" y="180340"/>
                </a:lnTo>
                <a:lnTo>
                  <a:pt x="146557" y="177800"/>
                </a:lnTo>
                <a:lnTo>
                  <a:pt x="149605" y="167640"/>
                </a:lnTo>
                <a:lnTo>
                  <a:pt x="149859" y="163830"/>
                </a:lnTo>
                <a:lnTo>
                  <a:pt x="148716" y="158750"/>
                </a:lnTo>
                <a:lnTo>
                  <a:pt x="147700" y="153669"/>
                </a:lnTo>
                <a:lnTo>
                  <a:pt x="128396" y="127000"/>
                </a:lnTo>
                <a:lnTo>
                  <a:pt x="125120" y="123190"/>
                </a:lnTo>
                <a:close/>
              </a:path>
              <a:path w="268604" h="260350">
                <a:moveTo>
                  <a:pt x="174243" y="148590"/>
                </a:moveTo>
                <a:lnTo>
                  <a:pt x="171703" y="148590"/>
                </a:lnTo>
                <a:lnTo>
                  <a:pt x="172974" y="149859"/>
                </a:lnTo>
                <a:lnTo>
                  <a:pt x="173481" y="149859"/>
                </a:lnTo>
                <a:lnTo>
                  <a:pt x="174243" y="148590"/>
                </a:lnTo>
                <a:close/>
              </a:path>
              <a:path w="268604" h="260350">
                <a:moveTo>
                  <a:pt x="160066" y="81280"/>
                </a:moveTo>
                <a:lnTo>
                  <a:pt x="132587" y="81280"/>
                </a:lnTo>
                <a:lnTo>
                  <a:pt x="176911" y="125730"/>
                </a:lnTo>
                <a:lnTo>
                  <a:pt x="164211" y="138430"/>
                </a:lnTo>
                <a:lnTo>
                  <a:pt x="163702" y="138430"/>
                </a:lnTo>
                <a:lnTo>
                  <a:pt x="163702" y="139700"/>
                </a:lnTo>
                <a:lnTo>
                  <a:pt x="164211" y="140969"/>
                </a:lnTo>
                <a:lnTo>
                  <a:pt x="164591" y="142240"/>
                </a:lnTo>
                <a:lnTo>
                  <a:pt x="167639" y="146050"/>
                </a:lnTo>
                <a:lnTo>
                  <a:pt x="168655" y="146050"/>
                </a:lnTo>
                <a:lnTo>
                  <a:pt x="169544" y="147319"/>
                </a:lnTo>
                <a:lnTo>
                  <a:pt x="171068" y="148590"/>
                </a:lnTo>
                <a:lnTo>
                  <a:pt x="174878" y="148590"/>
                </a:lnTo>
                <a:lnTo>
                  <a:pt x="212470" y="111759"/>
                </a:lnTo>
                <a:lnTo>
                  <a:pt x="190753" y="111759"/>
                </a:lnTo>
                <a:lnTo>
                  <a:pt x="160066" y="81280"/>
                </a:lnTo>
                <a:close/>
              </a:path>
              <a:path w="268604" h="260350">
                <a:moveTo>
                  <a:pt x="205866" y="100330"/>
                </a:moveTo>
                <a:lnTo>
                  <a:pt x="201802" y="100330"/>
                </a:lnTo>
                <a:lnTo>
                  <a:pt x="190753" y="111759"/>
                </a:lnTo>
                <a:lnTo>
                  <a:pt x="212470" y="111759"/>
                </a:lnTo>
                <a:lnTo>
                  <a:pt x="212851" y="110490"/>
                </a:lnTo>
                <a:lnTo>
                  <a:pt x="213105" y="110490"/>
                </a:lnTo>
                <a:lnTo>
                  <a:pt x="213105" y="109219"/>
                </a:lnTo>
                <a:lnTo>
                  <a:pt x="212851" y="107950"/>
                </a:lnTo>
                <a:lnTo>
                  <a:pt x="212216" y="106680"/>
                </a:lnTo>
                <a:lnTo>
                  <a:pt x="211708" y="106680"/>
                </a:lnTo>
                <a:lnTo>
                  <a:pt x="211074" y="105409"/>
                </a:lnTo>
                <a:lnTo>
                  <a:pt x="210312" y="105409"/>
                </a:lnTo>
                <a:lnTo>
                  <a:pt x="208279" y="102869"/>
                </a:lnTo>
                <a:lnTo>
                  <a:pt x="207390" y="101600"/>
                </a:lnTo>
                <a:lnTo>
                  <a:pt x="205866" y="100330"/>
                </a:lnTo>
                <a:close/>
              </a:path>
              <a:path w="268604" h="260350">
                <a:moveTo>
                  <a:pt x="133857" y="54609"/>
                </a:moveTo>
                <a:lnTo>
                  <a:pt x="132079" y="54609"/>
                </a:lnTo>
                <a:lnTo>
                  <a:pt x="131571" y="55880"/>
                </a:lnTo>
                <a:lnTo>
                  <a:pt x="129158" y="57150"/>
                </a:lnTo>
                <a:lnTo>
                  <a:pt x="128015" y="58419"/>
                </a:lnTo>
                <a:lnTo>
                  <a:pt x="126745" y="59690"/>
                </a:lnTo>
                <a:lnTo>
                  <a:pt x="125602" y="60959"/>
                </a:lnTo>
                <a:lnTo>
                  <a:pt x="124713" y="62230"/>
                </a:lnTo>
                <a:lnTo>
                  <a:pt x="123443" y="63500"/>
                </a:lnTo>
                <a:lnTo>
                  <a:pt x="122808" y="63500"/>
                </a:lnTo>
                <a:lnTo>
                  <a:pt x="122554" y="64769"/>
                </a:lnTo>
                <a:lnTo>
                  <a:pt x="121919" y="64769"/>
                </a:lnTo>
                <a:lnTo>
                  <a:pt x="121665" y="66040"/>
                </a:lnTo>
                <a:lnTo>
                  <a:pt x="121412" y="66040"/>
                </a:lnTo>
                <a:lnTo>
                  <a:pt x="116204" y="90169"/>
                </a:lnTo>
                <a:lnTo>
                  <a:pt x="116077" y="93980"/>
                </a:lnTo>
                <a:lnTo>
                  <a:pt x="116586" y="93980"/>
                </a:lnTo>
                <a:lnTo>
                  <a:pt x="116966" y="95250"/>
                </a:lnTo>
                <a:lnTo>
                  <a:pt x="117982" y="96519"/>
                </a:lnTo>
                <a:lnTo>
                  <a:pt x="118744" y="96519"/>
                </a:lnTo>
                <a:lnTo>
                  <a:pt x="119506" y="97790"/>
                </a:lnTo>
                <a:lnTo>
                  <a:pt x="121919" y="100330"/>
                </a:lnTo>
                <a:lnTo>
                  <a:pt x="123698" y="101600"/>
                </a:lnTo>
                <a:lnTo>
                  <a:pt x="126111" y="101600"/>
                </a:lnTo>
                <a:lnTo>
                  <a:pt x="126873" y="100330"/>
                </a:lnTo>
                <a:lnTo>
                  <a:pt x="127380" y="99059"/>
                </a:lnTo>
                <a:lnTo>
                  <a:pt x="132587" y="81280"/>
                </a:lnTo>
                <a:lnTo>
                  <a:pt x="160066" y="81280"/>
                </a:lnTo>
                <a:lnTo>
                  <a:pt x="134492" y="55880"/>
                </a:lnTo>
                <a:lnTo>
                  <a:pt x="133857" y="54609"/>
                </a:lnTo>
                <a:close/>
              </a:path>
              <a:path w="268604" h="260350">
                <a:moveTo>
                  <a:pt x="215739" y="26669"/>
                </a:moveTo>
                <a:lnTo>
                  <a:pt x="187578" y="26669"/>
                </a:lnTo>
                <a:lnTo>
                  <a:pt x="231901" y="69850"/>
                </a:lnTo>
                <a:lnTo>
                  <a:pt x="219201" y="82550"/>
                </a:lnTo>
                <a:lnTo>
                  <a:pt x="218948" y="83819"/>
                </a:lnTo>
                <a:lnTo>
                  <a:pt x="218693" y="83819"/>
                </a:lnTo>
                <a:lnTo>
                  <a:pt x="218566" y="85090"/>
                </a:lnTo>
                <a:lnTo>
                  <a:pt x="219201" y="86359"/>
                </a:lnTo>
                <a:lnTo>
                  <a:pt x="219582" y="87630"/>
                </a:lnTo>
                <a:lnTo>
                  <a:pt x="220217" y="87630"/>
                </a:lnTo>
                <a:lnTo>
                  <a:pt x="220725" y="88900"/>
                </a:lnTo>
                <a:lnTo>
                  <a:pt x="222630" y="90169"/>
                </a:lnTo>
                <a:lnTo>
                  <a:pt x="224408" y="92709"/>
                </a:lnTo>
                <a:lnTo>
                  <a:pt x="225298" y="92709"/>
                </a:lnTo>
                <a:lnTo>
                  <a:pt x="226059" y="93980"/>
                </a:lnTo>
                <a:lnTo>
                  <a:pt x="229869" y="93980"/>
                </a:lnTo>
                <a:lnTo>
                  <a:pt x="266208" y="57150"/>
                </a:lnTo>
                <a:lnTo>
                  <a:pt x="245744" y="57150"/>
                </a:lnTo>
                <a:lnTo>
                  <a:pt x="215739" y="26669"/>
                </a:lnTo>
                <a:close/>
              </a:path>
              <a:path w="268604" h="260350">
                <a:moveTo>
                  <a:pt x="260857" y="45719"/>
                </a:moveTo>
                <a:lnTo>
                  <a:pt x="256793" y="45719"/>
                </a:lnTo>
                <a:lnTo>
                  <a:pt x="245744" y="57150"/>
                </a:lnTo>
                <a:lnTo>
                  <a:pt x="266208" y="57150"/>
                </a:lnTo>
                <a:lnTo>
                  <a:pt x="267462" y="55880"/>
                </a:lnTo>
                <a:lnTo>
                  <a:pt x="267842" y="55880"/>
                </a:lnTo>
                <a:lnTo>
                  <a:pt x="268096" y="54609"/>
                </a:lnTo>
                <a:lnTo>
                  <a:pt x="267588" y="53340"/>
                </a:lnTo>
                <a:lnTo>
                  <a:pt x="267207" y="52069"/>
                </a:lnTo>
                <a:lnTo>
                  <a:pt x="266700" y="52069"/>
                </a:lnTo>
                <a:lnTo>
                  <a:pt x="266064" y="50800"/>
                </a:lnTo>
                <a:lnTo>
                  <a:pt x="265302" y="49530"/>
                </a:lnTo>
                <a:lnTo>
                  <a:pt x="264287" y="48259"/>
                </a:lnTo>
                <a:lnTo>
                  <a:pt x="263270" y="48259"/>
                </a:lnTo>
                <a:lnTo>
                  <a:pt x="262381" y="46990"/>
                </a:lnTo>
                <a:lnTo>
                  <a:pt x="260857" y="45719"/>
                </a:lnTo>
                <a:close/>
              </a:path>
              <a:path w="268604" h="260350">
                <a:moveTo>
                  <a:pt x="181482" y="45719"/>
                </a:moveTo>
                <a:lnTo>
                  <a:pt x="177800" y="45719"/>
                </a:lnTo>
                <a:lnTo>
                  <a:pt x="178562" y="46990"/>
                </a:lnTo>
                <a:lnTo>
                  <a:pt x="180975" y="46990"/>
                </a:lnTo>
                <a:lnTo>
                  <a:pt x="181482" y="45719"/>
                </a:lnTo>
                <a:close/>
              </a:path>
              <a:path w="268604" h="260350">
                <a:moveTo>
                  <a:pt x="189483" y="0"/>
                </a:moveTo>
                <a:lnTo>
                  <a:pt x="186562" y="0"/>
                </a:lnTo>
                <a:lnTo>
                  <a:pt x="185800" y="1269"/>
                </a:lnTo>
                <a:lnTo>
                  <a:pt x="184023" y="2540"/>
                </a:lnTo>
                <a:lnTo>
                  <a:pt x="183006" y="3809"/>
                </a:lnTo>
                <a:lnTo>
                  <a:pt x="181609" y="5080"/>
                </a:lnTo>
                <a:lnTo>
                  <a:pt x="180593" y="6350"/>
                </a:lnTo>
                <a:lnTo>
                  <a:pt x="179704" y="6350"/>
                </a:lnTo>
                <a:lnTo>
                  <a:pt x="179069" y="7619"/>
                </a:lnTo>
                <a:lnTo>
                  <a:pt x="178307" y="8890"/>
                </a:lnTo>
                <a:lnTo>
                  <a:pt x="177800" y="8890"/>
                </a:lnTo>
                <a:lnTo>
                  <a:pt x="177037" y="10159"/>
                </a:lnTo>
                <a:lnTo>
                  <a:pt x="176783" y="10159"/>
                </a:lnTo>
                <a:lnTo>
                  <a:pt x="176275" y="11430"/>
                </a:lnTo>
                <a:lnTo>
                  <a:pt x="170941" y="36830"/>
                </a:lnTo>
                <a:lnTo>
                  <a:pt x="170941" y="38100"/>
                </a:lnTo>
                <a:lnTo>
                  <a:pt x="171576" y="39369"/>
                </a:lnTo>
                <a:lnTo>
                  <a:pt x="171957" y="40640"/>
                </a:lnTo>
                <a:lnTo>
                  <a:pt x="173608" y="41909"/>
                </a:lnTo>
                <a:lnTo>
                  <a:pt x="174498" y="43180"/>
                </a:lnTo>
                <a:lnTo>
                  <a:pt x="175767" y="44450"/>
                </a:lnTo>
                <a:lnTo>
                  <a:pt x="176911" y="45719"/>
                </a:lnTo>
                <a:lnTo>
                  <a:pt x="181863" y="45719"/>
                </a:lnTo>
                <a:lnTo>
                  <a:pt x="182752" y="43180"/>
                </a:lnTo>
                <a:lnTo>
                  <a:pt x="187578" y="26669"/>
                </a:lnTo>
                <a:lnTo>
                  <a:pt x="215739" y="26669"/>
                </a:lnTo>
                <a:lnTo>
                  <a:pt x="189483" y="0"/>
                </a:lnTo>
                <a:close/>
              </a:path>
              <a:path w="268604" h="260350">
                <a:moveTo>
                  <a:pt x="258952" y="44450"/>
                </a:moveTo>
                <a:lnTo>
                  <a:pt x="257428" y="44450"/>
                </a:lnTo>
                <a:lnTo>
                  <a:pt x="257048" y="45719"/>
                </a:lnTo>
                <a:lnTo>
                  <a:pt x="260223" y="45719"/>
                </a:lnTo>
                <a:lnTo>
                  <a:pt x="258952" y="44450"/>
                </a:lnTo>
                <a:close/>
              </a:path>
            </a:pathLst>
          </a:custGeom>
          <a:solidFill>
            <a:srgbClr val="000000"/>
          </a:solidFill>
        </p:spPr>
        <p:txBody>
          <a:bodyPr wrap="square" lIns="0" tIns="0" rIns="0" bIns="0" rtlCol="0"/>
          <a:lstStyle/>
          <a:p>
            <a:endParaRPr/>
          </a:p>
        </p:txBody>
      </p:sp>
      <p:sp>
        <p:nvSpPr>
          <p:cNvPr id="106" name="object 106"/>
          <p:cNvSpPr/>
          <p:nvPr/>
        </p:nvSpPr>
        <p:spPr>
          <a:xfrm>
            <a:off x="6526276" y="5656592"/>
            <a:ext cx="269240" cy="262890"/>
          </a:xfrm>
          <a:custGeom>
            <a:avLst/>
            <a:gdLst/>
            <a:ahLst/>
            <a:cxnLst/>
            <a:rect l="l" t="t" r="r" b="b"/>
            <a:pathLst>
              <a:path w="269239" h="262889">
                <a:moveTo>
                  <a:pt x="61975" y="186689"/>
                </a:moveTo>
                <a:lnTo>
                  <a:pt x="33527" y="186689"/>
                </a:lnTo>
                <a:lnTo>
                  <a:pt x="36322" y="189229"/>
                </a:lnTo>
                <a:lnTo>
                  <a:pt x="37591" y="189229"/>
                </a:lnTo>
                <a:lnTo>
                  <a:pt x="40004" y="191769"/>
                </a:lnTo>
                <a:lnTo>
                  <a:pt x="41275" y="193039"/>
                </a:lnTo>
                <a:lnTo>
                  <a:pt x="42290" y="195579"/>
                </a:lnTo>
                <a:lnTo>
                  <a:pt x="43434" y="196849"/>
                </a:lnTo>
                <a:lnTo>
                  <a:pt x="44450" y="199389"/>
                </a:lnTo>
                <a:lnTo>
                  <a:pt x="45338" y="201929"/>
                </a:lnTo>
                <a:lnTo>
                  <a:pt x="46862" y="207009"/>
                </a:lnTo>
                <a:lnTo>
                  <a:pt x="47498" y="210819"/>
                </a:lnTo>
                <a:lnTo>
                  <a:pt x="48006" y="213359"/>
                </a:lnTo>
                <a:lnTo>
                  <a:pt x="48387" y="218439"/>
                </a:lnTo>
                <a:lnTo>
                  <a:pt x="49275" y="247649"/>
                </a:lnTo>
                <a:lnTo>
                  <a:pt x="49402" y="250189"/>
                </a:lnTo>
                <a:lnTo>
                  <a:pt x="49657" y="250189"/>
                </a:lnTo>
                <a:lnTo>
                  <a:pt x="49784" y="251459"/>
                </a:lnTo>
                <a:lnTo>
                  <a:pt x="50037" y="252729"/>
                </a:lnTo>
                <a:lnTo>
                  <a:pt x="50800" y="255269"/>
                </a:lnTo>
                <a:lnTo>
                  <a:pt x="51308" y="255269"/>
                </a:lnTo>
                <a:lnTo>
                  <a:pt x="53721" y="259079"/>
                </a:lnTo>
                <a:lnTo>
                  <a:pt x="54863" y="259079"/>
                </a:lnTo>
                <a:lnTo>
                  <a:pt x="56134" y="260349"/>
                </a:lnTo>
                <a:lnTo>
                  <a:pt x="58165" y="262889"/>
                </a:lnTo>
                <a:lnTo>
                  <a:pt x="63500" y="262889"/>
                </a:lnTo>
                <a:lnTo>
                  <a:pt x="64262" y="261619"/>
                </a:lnTo>
                <a:lnTo>
                  <a:pt x="88703" y="237489"/>
                </a:lnTo>
                <a:lnTo>
                  <a:pt x="65912" y="237489"/>
                </a:lnTo>
                <a:lnTo>
                  <a:pt x="65786" y="213359"/>
                </a:lnTo>
                <a:lnTo>
                  <a:pt x="65532" y="207009"/>
                </a:lnTo>
                <a:lnTo>
                  <a:pt x="64897" y="201929"/>
                </a:lnTo>
                <a:lnTo>
                  <a:pt x="64388" y="196849"/>
                </a:lnTo>
                <a:lnTo>
                  <a:pt x="63500" y="191769"/>
                </a:lnTo>
                <a:lnTo>
                  <a:pt x="61975" y="186689"/>
                </a:lnTo>
                <a:close/>
              </a:path>
              <a:path w="269239" h="262889">
                <a:moveTo>
                  <a:pt x="97154" y="210819"/>
                </a:moveTo>
                <a:lnTo>
                  <a:pt x="92710" y="210819"/>
                </a:lnTo>
                <a:lnTo>
                  <a:pt x="65912" y="237489"/>
                </a:lnTo>
                <a:lnTo>
                  <a:pt x="88703" y="237489"/>
                </a:lnTo>
                <a:lnTo>
                  <a:pt x="104139" y="222249"/>
                </a:lnTo>
                <a:lnTo>
                  <a:pt x="104521" y="222249"/>
                </a:lnTo>
                <a:lnTo>
                  <a:pt x="104775" y="220979"/>
                </a:lnTo>
                <a:lnTo>
                  <a:pt x="104775" y="219709"/>
                </a:lnTo>
                <a:lnTo>
                  <a:pt x="103759" y="217169"/>
                </a:lnTo>
                <a:lnTo>
                  <a:pt x="103250" y="217169"/>
                </a:lnTo>
                <a:lnTo>
                  <a:pt x="102615" y="215899"/>
                </a:lnTo>
                <a:lnTo>
                  <a:pt x="100711" y="214629"/>
                </a:lnTo>
                <a:lnTo>
                  <a:pt x="99695" y="213359"/>
                </a:lnTo>
                <a:lnTo>
                  <a:pt x="98806" y="212089"/>
                </a:lnTo>
                <a:lnTo>
                  <a:pt x="98044" y="212089"/>
                </a:lnTo>
                <a:lnTo>
                  <a:pt x="97154" y="210819"/>
                </a:lnTo>
                <a:close/>
              </a:path>
              <a:path w="269239" h="262889">
                <a:moveTo>
                  <a:pt x="40766" y="163829"/>
                </a:moveTo>
                <a:lnTo>
                  <a:pt x="30861" y="163829"/>
                </a:lnTo>
                <a:lnTo>
                  <a:pt x="27432" y="165099"/>
                </a:lnTo>
                <a:lnTo>
                  <a:pt x="20320" y="167639"/>
                </a:lnTo>
                <a:lnTo>
                  <a:pt x="16763" y="171449"/>
                </a:lnTo>
                <a:lnTo>
                  <a:pt x="13208" y="173989"/>
                </a:lnTo>
                <a:lnTo>
                  <a:pt x="10922" y="176529"/>
                </a:lnTo>
                <a:lnTo>
                  <a:pt x="9016" y="179069"/>
                </a:lnTo>
                <a:lnTo>
                  <a:pt x="5714" y="184149"/>
                </a:lnTo>
                <a:lnTo>
                  <a:pt x="4318" y="186689"/>
                </a:lnTo>
                <a:lnTo>
                  <a:pt x="3301" y="189229"/>
                </a:lnTo>
                <a:lnTo>
                  <a:pt x="2159" y="190499"/>
                </a:lnTo>
                <a:lnTo>
                  <a:pt x="1270" y="193039"/>
                </a:lnTo>
                <a:lnTo>
                  <a:pt x="253" y="196849"/>
                </a:lnTo>
                <a:lnTo>
                  <a:pt x="0" y="198119"/>
                </a:lnTo>
                <a:lnTo>
                  <a:pt x="0" y="200659"/>
                </a:lnTo>
                <a:lnTo>
                  <a:pt x="253" y="201929"/>
                </a:lnTo>
                <a:lnTo>
                  <a:pt x="1015" y="203199"/>
                </a:lnTo>
                <a:lnTo>
                  <a:pt x="1397" y="203199"/>
                </a:lnTo>
                <a:lnTo>
                  <a:pt x="2412" y="204469"/>
                </a:lnTo>
                <a:lnTo>
                  <a:pt x="3048" y="205739"/>
                </a:lnTo>
                <a:lnTo>
                  <a:pt x="3937" y="205739"/>
                </a:lnTo>
                <a:lnTo>
                  <a:pt x="5079" y="207009"/>
                </a:lnTo>
                <a:lnTo>
                  <a:pt x="7112" y="209549"/>
                </a:lnTo>
                <a:lnTo>
                  <a:pt x="8000" y="209549"/>
                </a:lnTo>
                <a:lnTo>
                  <a:pt x="8762" y="210819"/>
                </a:lnTo>
                <a:lnTo>
                  <a:pt x="12573" y="210819"/>
                </a:lnTo>
                <a:lnTo>
                  <a:pt x="12953" y="209549"/>
                </a:lnTo>
                <a:lnTo>
                  <a:pt x="13462" y="207009"/>
                </a:lnTo>
                <a:lnTo>
                  <a:pt x="13843" y="204469"/>
                </a:lnTo>
                <a:lnTo>
                  <a:pt x="14477" y="203199"/>
                </a:lnTo>
                <a:lnTo>
                  <a:pt x="14986" y="201929"/>
                </a:lnTo>
                <a:lnTo>
                  <a:pt x="15748" y="199389"/>
                </a:lnTo>
                <a:lnTo>
                  <a:pt x="16890" y="196849"/>
                </a:lnTo>
                <a:lnTo>
                  <a:pt x="17907" y="195579"/>
                </a:lnTo>
                <a:lnTo>
                  <a:pt x="19558" y="193039"/>
                </a:lnTo>
                <a:lnTo>
                  <a:pt x="21589" y="190499"/>
                </a:lnTo>
                <a:lnTo>
                  <a:pt x="22987" y="189229"/>
                </a:lnTo>
                <a:lnTo>
                  <a:pt x="24511" y="187959"/>
                </a:lnTo>
                <a:lnTo>
                  <a:pt x="27559" y="186689"/>
                </a:lnTo>
                <a:lnTo>
                  <a:pt x="61975" y="186689"/>
                </a:lnTo>
                <a:lnTo>
                  <a:pt x="61213" y="184149"/>
                </a:lnTo>
                <a:lnTo>
                  <a:pt x="59816" y="180339"/>
                </a:lnTo>
                <a:lnTo>
                  <a:pt x="56261" y="175259"/>
                </a:lnTo>
                <a:lnTo>
                  <a:pt x="54356" y="172719"/>
                </a:lnTo>
                <a:lnTo>
                  <a:pt x="52197" y="171449"/>
                </a:lnTo>
                <a:lnTo>
                  <a:pt x="49657" y="168909"/>
                </a:lnTo>
                <a:lnTo>
                  <a:pt x="46862" y="166369"/>
                </a:lnTo>
                <a:lnTo>
                  <a:pt x="40766" y="163829"/>
                </a:lnTo>
                <a:close/>
              </a:path>
              <a:path w="269239" h="262889">
                <a:moveTo>
                  <a:pt x="93090" y="106679"/>
                </a:moveTo>
                <a:lnTo>
                  <a:pt x="88391" y="106679"/>
                </a:lnTo>
                <a:lnTo>
                  <a:pt x="78994" y="110489"/>
                </a:lnTo>
                <a:lnTo>
                  <a:pt x="74422" y="113029"/>
                </a:lnTo>
                <a:lnTo>
                  <a:pt x="69723" y="118109"/>
                </a:lnTo>
                <a:lnTo>
                  <a:pt x="65150" y="121919"/>
                </a:lnTo>
                <a:lnTo>
                  <a:pt x="62102" y="126999"/>
                </a:lnTo>
                <a:lnTo>
                  <a:pt x="59054" y="137159"/>
                </a:lnTo>
                <a:lnTo>
                  <a:pt x="58800" y="142239"/>
                </a:lnTo>
                <a:lnTo>
                  <a:pt x="61087" y="152399"/>
                </a:lnTo>
                <a:lnTo>
                  <a:pt x="80263" y="177799"/>
                </a:lnTo>
                <a:lnTo>
                  <a:pt x="85725" y="184149"/>
                </a:lnTo>
                <a:lnTo>
                  <a:pt x="90932" y="187959"/>
                </a:lnTo>
                <a:lnTo>
                  <a:pt x="101091" y="195579"/>
                </a:lnTo>
                <a:lnTo>
                  <a:pt x="105918" y="198119"/>
                </a:lnTo>
                <a:lnTo>
                  <a:pt x="115570" y="200659"/>
                </a:lnTo>
                <a:lnTo>
                  <a:pt x="120269" y="200659"/>
                </a:lnTo>
                <a:lnTo>
                  <a:pt x="124968" y="199389"/>
                </a:lnTo>
                <a:lnTo>
                  <a:pt x="129539" y="196849"/>
                </a:lnTo>
                <a:lnTo>
                  <a:pt x="134238" y="194309"/>
                </a:lnTo>
                <a:lnTo>
                  <a:pt x="138937" y="189229"/>
                </a:lnTo>
                <a:lnTo>
                  <a:pt x="143510" y="185419"/>
                </a:lnTo>
                <a:lnTo>
                  <a:pt x="145034" y="182879"/>
                </a:lnTo>
                <a:lnTo>
                  <a:pt x="120523" y="182879"/>
                </a:lnTo>
                <a:lnTo>
                  <a:pt x="118237" y="181609"/>
                </a:lnTo>
                <a:lnTo>
                  <a:pt x="115443" y="180339"/>
                </a:lnTo>
                <a:lnTo>
                  <a:pt x="112775" y="180339"/>
                </a:lnTo>
                <a:lnTo>
                  <a:pt x="109600" y="177799"/>
                </a:lnTo>
                <a:lnTo>
                  <a:pt x="102488" y="172719"/>
                </a:lnTo>
                <a:lnTo>
                  <a:pt x="77724" y="143509"/>
                </a:lnTo>
                <a:lnTo>
                  <a:pt x="76453" y="140969"/>
                </a:lnTo>
                <a:lnTo>
                  <a:pt x="76073" y="138429"/>
                </a:lnTo>
                <a:lnTo>
                  <a:pt x="76835" y="133349"/>
                </a:lnTo>
                <a:lnTo>
                  <a:pt x="77977" y="132079"/>
                </a:lnTo>
                <a:lnTo>
                  <a:pt x="80010" y="129539"/>
                </a:lnTo>
                <a:lnTo>
                  <a:pt x="82550" y="126999"/>
                </a:lnTo>
                <a:lnTo>
                  <a:pt x="85089" y="125729"/>
                </a:lnTo>
                <a:lnTo>
                  <a:pt x="125120" y="125729"/>
                </a:lnTo>
                <a:lnTo>
                  <a:pt x="122936" y="123189"/>
                </a:lnTo>
                <a:lnTo>
                  <a:pt x="117601" y="119379"/>
                </a:lnTo>
                <a:lnTo>
                  <a:pt x="112649" y="115569"/>
                </a:lnTo>
                <a:lnTo>
                  <a:pt x="107569" y="111759"/>
                </a:lnTo>
                <a:lnTo>
                  <a:pt x="102615" y="109219"/>
                </a:lnTo>
                <a:lnTo>
                  <a:pt x="93090" y="106679"/>
                </a:lnTo>
                <a:close/>
              </a:path>
              <a:path w="269239" h="262889">
                <a:moveTo>
                  <a:pt x="125120" y="125729"/>
                </a:moveTo>
                <a:lnTo>
                  <a:pt x="91186" y="125729"/>
                </a:lnTo>
                <a:lnTo>
                  <a:pt x="93090" y="126999"/>
                </a:lnTo>
                <a:lnTo>
                  <a:pt x="94869" y="126999"/>
                </a:lnTo>
                <a:lnTo>
                  <a:pt x="96900" y="128269"/>
                </a:lnTo>
                <a:lnTo>
                  <a:pt x="101219" y="130809"/>
                </a:lnTo>
                <a:lnTo>
                  <a:pt x="103632" y="133349"/>
                </a:lnTo>
                <a:lnTo>
                  <a:pt x="108965" y="138429"/>
                </a:lnTo>
                <a:lnTo>
                  <a:pt x="111887" y="140969"/>
                </a:lnTo>
                <a:lnTo>
                  <a:pt x="115062" y="143509"/>
                </a:lnTo>
                <a:lnTo>
                  <a:pt x="117728" y="146049"/>
                </a:lnTo>
                <a:lnTo>
                  <a:pt x="120141" y="148589"/>
                </a:lnTo>
                <a:lnTo>
                  <a:pt x="122174" y="151129"/>
                </a:lnTo>
                <a:lnTo>
                  <a:pt x="124333" y="153669"/>
                </a:lnTo>
                <a:lnTo>
                  <a:pt x="126111" y="156209"/>
                </a:lnTo>
                <a:lnTo>
                  <a:pt x="128904" y="160019"/>
                </a:lnTo>
                <a:lnTo>
                  <a:pt x="130048" y="162559"/>
                </a:lnTo>
                <a:lnTo>
                  <a:pt x="130810" y="163829"/>
                </a:lnTo>
                <a:lnTo>
                  <a:pt x="131699" y="165099"/>
                </a:lnTo>
                <a:lnTo>
                  <a:pt x="132079" y="167639"/>
                </a:lnTo>
                <a:lnTo>
                  <a:pt x="132207" y="168909"/>
                </a:lnTo>
                <a:lnTo>
                  <a:pt x="132207" y="171449"/>
                </a:lnTo>
                <a:lnTo>
                  <a:pt x="128397" y="177799"/>
                </a:lnTo>
                <a:lnTo>
                  <a:pt x="126619" y="180339"/>
                </a:lnTo>
                <a:lnTo>
                  <a:pt x="124713" y="181609"/>
                </a:lnTo>
                <a:lnTo>
                  <a:pt x="122554" y="181609"/>
                </a:lnTo>
                <a:lnTo>
                  <a:pt x="120523" y="182879"/>
                </a:lnTo>
                <a:lnTo>
                  <a:pt x="145034" y="182879"/>
                </a:lnTo>
                <a:lnTo>
                  <a:pt x="146558" y="180339"/>
                </a:lnTo>
                <a:lnTo>
                  <a:pt x="149606" y="170179"/>
                </a:lnTo>
                <a:lnTo>
                  <a:pt x="149860" y="166369"/>
                </a:lnTo>
                <a:lnTo>
                  <a:pt x="147574" y="156209"/>
                </a:lnTo>
                <a:lnTo>
                  <a:pt x="145287" y="149859"/>
                </a:lnTo>
                <a:lnTo>
                  <a:pt x="141732" y="144779"/>
                </a:lnTo>
                <a:lnTo>
                  <a:pt x="138302" y="139699"/>
                </a:lnTo>
                <a:lnTo>
                  <a:pt x="133858" y="134619"/>
                </a:lnTo>
                <a:lnTo>
                  <a:pt x="128397" y="129539"/>
                </a:lnTo>
                <a:lnTo>
                  <a:pt x="125120" y="125729"/>
                </a:lnTo>
                <a:close/>
              </a:path>
              <a:path w="269239" h="262889">
                <a:moveTo>
                  <a:pt x="174244" y="151129"/>
                </a:moveTo>
                <a:lnTo>
                  <a:pt x="172338" y="151129"/>
                </a:lnTo>
                <a:lnTo>
                  <a:pt x="172847" y="152399"/>
                </a:lnTo>
                <a:lnTo>
                  <a:pt x="173862" y="152399"/>
                </a:lnTo>
                <a:lnTo>
                  <a:pt x="174244" y="151129"/>
                </a:lnTo>
                <a:close/>
              </a:path>
              <a:path w="269239" h="262889">
                <a:moveTo>
                  <a:pt x="159939" y="83819"/>
                </a:moveTo>
                <a:lnTo>
                  <a:pt x="132587" y="83819"/>
                </a:lnTo>
                <a:lnTo>
                  <a:pt x="176911" y="128269"/>
                </a:lnTo>
                <a:lnTo>
                  <a:pt x="164211" y="140969"/>
                </a:lnTo>
                <a:lnTo>
                  <a:pt x="163702" y="140969"/>
                </a:lnTo>
                <a:lnTo>
                  <a:pt x="163702" y="142239"/>
                </a:lnTo>
                <a:lnTo>
                  <a:pt x="163957" y="143509"/>
                </a:lnTo>
                <a:lnTo>
                  <a:pt x="164591" y="144779"/>
                </a:lnTo>
                <a:lnTo>
                  <a:pt x="165100" y="144779"/>
                </a:lnTo>
                <a:lnTo>
                  <a:pt x="166497" y="147319"/>
                </a:lnTo>
                <a:lnTo>
                  <a:pt x="167512" y="148589"/>
                </a:lnTo>
                <a:lnTo>
                  <a:pt x="168528" y="148589"/>
                </a:lnTo>
                <a:lnTo>
                  <a:pt x="169418" y="149859"/>
                </a:lnTo>
                <a:lnTo>
                  <a:pt x="170179" y="149859"/>
                </a:lnTo>
                <a:lnTo>
                  <a:pt x="171703" y="151129"/>
                </a:lnTo>
                <a:lnTo>
                  <a:pt x="174878" y="151129"/>
                </a:lnTo>
                <a:lnTo>
                  <a:pt x="212471" y="114299"/>
                </a:lnTo>
                <a:lnTo>
                  <a:pt x="190626" y="114299"/>
                </a:lnTo>
                <a:lnTo>
                  <a:pt x="159939" y="83819"/>
                </a:lnTo>
                <a:close/>
              </a:path>
              <a:path w="269239" h="262889">
                <a:moveTo>
                  <a:pt x="205866" y="102869"/>
                </a:moveTo>
                <a:lnTo>
                  <a:pt x="201802" y="102869"/>
                </a:lnTo>
                <a:lnTo>
                  <a:pt x="190626" y="114299"/>
                </a:lnTo>
                <a:lnTo>
                  <a:pt x="212471" y="114299"/>
                </a:lnTo>
                <a:lnTo>
                  <a:pt x="212725" y="113029"/>
                </a:lnTo>
                <a:lnTo>
                  <a:pt x="212978" y="113029"/>
                </a:lnTo>
                <a:lnTo>
                  <a:pt x="213106" y="111759"/>
                </a:lnTo>
                <a:lnTo>
                  <a:pt x="212851" y="110489"/>
                </a:lnTo>
                <a:lnTo>
                  <a:pt x="212598" y="110489"/>
                </a:lnTo>
                <a:lnTo>
                  <a:pt x="212216" y="109219"/>
                </a:lnTo>
                <a:lnTo>
                  <a:pt x="211582" y="109219"/>
                </a:lnTo>
                <a:lnTo>
                  <a:pt x="211074" y="107949"/>
                </a:lnTo>
                <a:lnTo>
                  <a:pt x="210312" y="107949"/>
                </a:lnTo>
                <a:lnTo>
                  <a:pt x="208279" y="105409"/>
                </a:lnTo>
                <a:lnTo>
                  <a:pt x="207390" y="104139"/>
                </a:lnTo>
                <a:lnTo>
                  <a:pt x="205866" y="102869"/>
                </a:lnTo>
                <a:close/>
              </a:path>
              <a:path w="269239" h="262889">
                <a:moveTo>
                  <a:pt x="134112" y="57149"/>
                </a:moveTo>
                <a:lnTo>
                  <a:pt x="132587" y="57149"/>
                </a:lnTo>
                <a:lnTo>
                  <a:pt x="131572" y="58419"/>
                </a:lnTo>
                <a:lnTo>
                  <a:pt x="130810" y="58419"/>
                </a:lnTo>
                <a:lnTo>
                  <a:pt x="129032" y="59689"/>
                </a:lnTo>
                <a:lnTo>
                  <a:pt x="128015" y="60959"/>
                </a:lnTo>
                <a:lnTo>
                  <a:pt x="126619" y="62229"/>
                </a:lnTo>
                <a:lnTo>
                  <a:pt x="125602" y="63499"/>
                </a:lnTo>
                <a:lnTo>
                  <a:pt x="124713" y="64769"/>
                </a:lnTo>
                <a:lnTo>
                  <a:pt x="123951" y="64769"/>
                </a:lnTo>
                <a:lnTo>
                  <a:pt x="122809" y="66039"/>
                </a:lnTo>
                <a:lnTo>
                  <a:pt x="122047" y="67309"/>
                </a:lnTo>
                <a:lnTo>
                  <a:pt x="121793" y="67309"/>
                </a:lnTo>
                <a:lnTo>
                  <a:pt x="121665" y="68579"/>
                </a:lnTo>
                <a:lnTo>
                  <a:pt x="121285" y="68579"/>
                </a:lnTo>
                <a:lnTo>
                  <a:pt x="115950" y="93979"/>
                </a:lnTo>
                <a:lnTo>
                  <a:pt x="116077" y="96519"/>
                </a:lnTo>
                <a:lnTo>
                  <a:pt x="116586" y="96519"/>
                </a:lnTo>
                <a:lnTo>
                  <a:pt x="116966" y="97789"/>
                </a:lnTo>
                <a:lnTo>
                  <a:pt x="118618" y="99059"/>
                </a:lnTo>
                <a:lnTo>
                  <a:pt x="119507" y="100329"/>
                </a:lnTo>
                <a:lnTo>
                  <a:pt x="120776" y="101599"/>
                </a:lnTo>
                <a:lnTo>
                  <a:pt x="122682" y="102869"/>
                </a:lnTo>
                <a:lnTo>
                  <a:pt x="123571" y="104139"/>
                </a:lnTo>
                <a:lnTo>
                  <a:pt x="125984" y="104139"/>
                </a:lnTo>
                <a:lnTo>
                  <a:pt x="126364" y="102869"/>
                </a:lnTo>
                <a:lnTo>
                  <a:pt x="126873" y="102869"/>
                </a:lnTo>
                <a:lnTo>
                  <a:pt x="132587" y="83819"/>
                </a:lnTo>
                <a:lnTo>
                  <a:pt x="159939" y="83819"/>
                </a:lnTo>
                <a:lnTo>
                  <a:pt x="134365" y="58419"/>
                </a:lnTo>
                <a:lnTo>
                  <a:pt x="134112" y="57149"/>
                </a:lnTo>
                <a:close/>
              </a:path>
              <a:path w="269239" h="262889">
                <a:moveTo>
                  <a:pt x="225933" y="99059"/>
                </a:moveTo>
                <a:lnTo>
                  <a:pt x="223647" y="99059"/>
                </a:lnTo>
                <a:lnTo>
                  <a:pt x="225171" y="100329"/>
                </a:lnTo>
                <a:lnTo>
                  <a:pt x="225933" y="99059"/>
                </a:lnTo>
                <a:close/>
              </a:path>
              <a:path w="269239" h="262889">
                <a:moveTo>
                  <a:pt x="225806" y="22859"/>
                </a:moveTo>
                <a:lnTo>
                  <a:pt x="197358" y="22859"/>
                </a:lnTo>
                <a:lnTo>
                  <a:pt x="200151" y="25399"/>
                </a:lnTo>
                <a:lnTo>
                  <a:pt x="201422" y="25399"/>
                </a:lnTo>
                <a:lnTo>
                  <a:pt x="203835" y="27939"/>
                </a:lnTo>
                <a:lnTo>
                  <a:pt x="204977" y="29209"/>
                </a:lnTo>
                <a:lnTo>
                  <a:pt x="207263" y="33019"/>
                </a:lnTo>
                <a:lnTo>
                  <a:pt x="208279" y="35559"/>
                </a:lnTo>
                <a:lnTo>
                  <a:pt x="209041" y="38099"/>
                </a:lnTo>
                <a:lnTo>
                  <a:pt x="209931" y="40639"/>
                </a:lnTo>
                <a:lnTo>
                  <a:pt x="210693" y="43179"/>
                </a:lnTo>
                <a:lnTo>
                  <a:pt x="211200" y="46989"/>
                </a:lnTo>
                <a:lnTo>
                  <a:pt x="211836" y="49529"/>
                </a:lnTo>
                <a:lnTo>
                  <a:pt x="212216" y="54609"/>
                </a:lnTo>
                <a:lnTo>
                  <a:pt x="212305" y="60959"/>
                </a:lnTo>
                <a:lnTo>
                  <a:pt x="213106" y="83819"/>
                </a:lnTo>
                <a:lnTo>
                  <a:pt x="213106" y="85089"/>
                </a:lnTo>
                <a:lnTo>
                  <a:pt x="213360" y="87629"/>
                </a:lnTo>
                <a:lnTo>
                  <a:pt x="213868" y="88899"/>
                </a:lnTo>
                <a:lnTo>
                  <a:pt x="214629" y="91439"/>
                </a:lnTo>
                <a:lnTo>
                  <a:pt x="215137" y="91439"/>
                </a:lnTo>
                <a:lnTo>
                  <a:pt x="215900" y="92709"/>
                </a:lnTo>
                <a:lnTo>
                  <a:pt x="216535" y="93979"/>
                </a:lnTo>
                <a:lnTo>
                  <a:pt x="218694" y="96519"/>
                </a:lnTo>
                <a:lnTo>
                  <a:pt x="219963" y="96519"/>
                </a:lnTo>
                <a:lnTo>
                  <a:pt x="220979" y="97789"/>
                </a:lnTo>
                <a:lnTo>
                  <a:pt x="221869" y="99059"/>
                </a:lnTo>
                <a:lnTo>
                  <a:pt x="227329" y="99059"/>
                </a:lnTo>
                <a:lnTo>
                  <a:pt x="228091" y="97789"/>
                </a:lnTo>
                <a:lnTo>
                  <a:pt x="252533" y="73659"/>
                </a:lnTo>
                <a:lnTo>
                  <a:pt x="229743" y="73659"/>
                </a:lnTo>
                <a:lnTo>
                  <a:pt x="229510" y="59689"/>
                </a:lnTo>
                <a:lnTo>
                  <a:pt x="229387" y="45719"/>
                </a:lnTo>
                <a:lnTo>
                  <a:pt x="229235" y="43179"/>
                </a:lnTo>
                <a:lnTo>
                  <a:pt x="228726" y="38099"/>
                </a:lnTo>
                <a:lnTo>
                  <a:pt x="228091" y="33019"/>
                </a:lnTo>
                <a:lnTo>
                  <a:pt x="227329" y="27939"/>
                </a:lnTo>
                <a:lnTo>
                  <a:pt x="225806" y="22859"/>
                </a:lnTo>
                <a:close/>
              </a:path>
              <a:path w="269239" h="262889">
                <a:moveTo>
                  <a:pt x="260985" y="46989"/>
                </a:moveTo>
                <a:lnTo>
                  <a:pt x="256539" y="46989"/>
                </a:lnTo>
                <a:lnTo>
                  <a:pt x="229743" y="73659"/>
                </a:lnTo>
                <a:lnTo>
                  <a:pt x="252533" y="73659"/>
                </a:lnTo>
                <a:lnTo>
                  <a:pt x="267970" y="58419"/>
                </a:lnTo>
                <a:lnTo>
                  <a:pt x="268350" y="58419"/>
                </a:lnTo>
                <a:lnTo>
                  <a:pt x="268604" y="57149"/>
                </a:lnTo>
                <a:lnTo>
                  <a:pt x="268732" y="55879"/>
                </a:lnTo>
                <a:lnTo>
                  <a:pt x="268604" y="55879"/>
                </a:lnTo>
                <a:lnTo>
                  <a:pt x="267588" y="53339"/>
                </a:lnTo>
                <a:lnTo>
                  <a:pt x="266319" y="52069"/>
                </a:lnTo>
                <a:lnTo>
                  <a:pt x="265557" y="50799"/>
                </a:lnTo>
                <a:lnTo>
                  <a:pt x="264540" y="50799"/>
                </a:lnTo>
                <a:lnTo>
                  <a:pt x="263525" y="49529"/>
                </a:lnTo>
                <a:lnTo>
                  <a:pt x="262636" y="48259"/>
                </a:lnTo>
                <a:lnTo>
                  <a:pt x="261747" y="48259"/>
                </a:lnTo>
                <a:lnTo>
                  <a:pt x="260985" y="46989"/>
                </a:lnTo>
                <a:close/>
              </a:path>
              <a:path w="269239" h="262889">
                <a:moveTo>
                  <a:pt x="204470" y="0"/>
                </a:moveTo>
                <a:lnTo>
                  <a:pt x="194690" y="0"/>
                </a:lnTo>
                <a:lnTo>
                  <a:pt x="187578" y="2539"/>
                </a:lnTo>
                <a:lnTo>
                  <a:pt x="184150" y="3809"/>
                </a:lnTo>
                <a:lnTo>
                  <a:pt x="180594" y="7619"/>
                </a:lnTo>
                <a:lnTo>
                  <a:pt x="177037" y="10159"/>
                </a:lnTo>
                <a:lnTo>
                  <a:pt x="167004" y="25399"/>
                </a:lnTo>
                <a:lnTo>
                  <a:pt x="165100" y="29209"/>
                </a:lnTo>
                <a:lnTo>
                  <a:pt x="164084" y="33019"/>
                </a:lnTo>
                <a:lnTo>
                  <a:pt x="163829" y="34289"/>
                </a:lnTo>
                <a:lnTo>
                  <a:pt x="163829" y="36829"/>
                </a:lnTo>
                <a:lnTo>
                  <a:pt x="164211" y="38099"/>
                </a:lnTo>
                <a:lnTo>
                  <a:pt x="164591" y="38099"/>
                </a:lnTo>
                <a:lnTo>
                  <a:pt x="164846" y="39369"/>
                </a:lnTo>
                <a:lnTo>
                  <a:pt x="165226" y="39369"/>
                </a:lnTo>
                <a:lnTo>
                  <a:pt x="166877" y="41909"/>
                </a:lnTo>
                <a:lnTo>
                  <a:pt x="167639" y="41909"/>
                </a:lnTo>
                <a:lnTo>
                  <a:pt x="169925" y="44449"/>
                </a:lnTo>
                <a:lnTo>
                  <a:pt x="171703" y="45719"/>
                </a:lnTo>
                <a:lnTo>
                  <a:pt x="172593" y="46989"/>
                </a:lnTo>
                <a:lnTo>
                  <a:pt x="176402" y="46989"/>
                </a:lnTo>
                <a:lnTo>
                  <a:pt x="176784" y="45719"/>
                </a:lnTo>
                <a:lnTo>
                  <a:pt x="177291" y="43179"/>
                </a:lnTo>
                <a:lnTo>
                  <a:pt x="177673" y="40639"/>
                </a:lnTo>
                <a:lnTo>
                  <a:pt x="178181" y="39369"/>
                </a:lnTo>
                <a:lnTo>
                  <a:pt x="178815" y="38099"/>
                </a:lnTo>
                <a:lnTo>
                  <a:pt x="179577" y="35559"/>
                </a:lnTo>
                <a:lnTo>
                  <a:pt x="180721" y="33019"/>
                </a:lnTo>
                <a:lnTo>
                  <a:pt x="181737" y="31749"/>
                </a:lnTo>
                <a:lnTo>
                  <a:pt x="183261" y="29209"/>
                </a:lnTo>
                <a:lnTo>
                  <a:pt x="185420" y="26669"/>
                </a:lnTo>
                <a:lnTo>
                  <a:pt x="186816" y="25399"/>
                </a:lnTo>
                <a:lnTo>
                  <a:pt x="188340" y="24129"/>
                </a:lnTo>
                <a:lnTo>
                  <a:pt x="191388" y="22859"/>
                </a:lnTo>
                <a:lnTo>
                  <a:pt x="225806" y="22859"/>
                </a:lnTo>
                <a:lnTo>
                  <a:pt x="225044" y="20319"/>
                </a:lnTo>
                <a:lnTo>
                  <a:pt x="215900" y="7619"/>
                </a:lnTo>
                <a:lnTo>
                  <a:pt x="213360" y="5079"/>
                </a:lnTo>
                <a:lnTo>
                  <a:pt x="210693" y="2539"/>
                </a:lnTo>
                <a:lnTo>
                  <a:pt x="207645" y="1269"/>
                </a:lnTo>
                <a:lnTo>
                  <a:pt x="204470" y="0"/>
                </a:lnTo>
                <a:close/>
              </a:path>
            </a:pathLst>
          </a:custGeom>
          <a:solidFill>
            <a:srgbClr val="000000"/>
          </a:solidFill>
        </p:spPr>
        <p:txBody>
          <a:bodyPr wrap="square" lIns="0" tIns="0" rIns="0" bIns="0" rtlCol="0"/>
          <a:lstStyle/>
          <a:p>
            <a:endParaRPr/>
          </a:p>
        </p:txBody>
      </p:sp>
      <p:sp>
        <p:nvSpPr>
          <p:cNvPr id="107" name="object 107"/>
          <p:cNvSpPr/>
          <p:nvPr/>
        </p:nvSpPr>
        <p:spPr>
          <a:xfrm>
            <a:off x="7036054" y="5656592"/>
            <a:ext cx="259079" cy="262890"/>
          </a:xfrm>
          <a:custGeom>
            <a:avLst/>
            <a:gdLst/>
            <a:ahLst/>
            <a:cxnLst/>
            <a:rect l="l" t="t" r="r" b="b"/>
            <a:pathLst>
              <a:path w="259079" h="262889">
                <a:moveTo>
                  <a:pt x="61975" y="186689"/>
                </a:moveTo>
                <a:lnTo>
                  <a:pt x="33655" y="186689"/>
                </a:lnTo>
                <a:lnTo>
                  <a:pt x="36449" y="189229"/>
                </a:lnTo>
                <a:lnTo>
                  <a:pt x="37719" y="189229"/>
                </a:lnTo>
                <a:lnTo>
                  <a:pt x="40132" y="191769"/>
                </a:lnTo>
                <a:lnTo>
                  <a:pt x="47498" y="210819"/>
                </a:lnTo>
                <a:lnTo>
                  <a:pt x="48133" y="213359"/>
                </a:lnTo>
                <a:lnTo>
                  <a:pt x="48431" y="219709"/>
                </a:lnTo>
                <a:lnTo>
                  <a:pt x="49403" y="247649"/>
                </a:lnTo>
                <a:lnTo>
                  <a:pt x="49403" y="248919"/>
                </a:lnTo>
                <a:lnTo>
                  <a:pt x="50165" y="252729"/>
                </a:lnTo>
                <a:lnTo>
                  <a:pt x="50926" y="255269"/>
                </a:lnTo>
                <a:lnTo>
                  <a:pt x="51435" y="255269"/>
                </a:lnTo>
                <a:lnTo>
                  <a:pt x="52197" y="256539"/>
                </a:lnTo>
                <a:lnTo>
                  <a:pt x="52832" y="257809"/>
                </a:lnTo>
                <a:lnTo>
                  <a:pt x="54991" y="259079"/>
                </a:lnTo>
                <a:lnTo>
                  <a:pt x="57276" y="261619"/>
                </a:lnTo>
                <a:lnTo>
                  <a:pt x="59055" y="262889"/>
                </a:lnTo>
                <a:lnTo>
                  <a:pt x="63626" y="262889"/>
                </a:lnTo>
                <a:lnTo>
                  <a:pt x="64388" y="261619"/>
                </a:lnTo>
                <a:lnTo>
                  <a:pt x="88830" y="237489"/>
                </a:lnTo>
                <a:lnTo>
                  <a:pt x="66040" y="237489"/>
                </a:lnTo>
                <a:lnTo>
                  <a:pt x="65786" y="222249"/>
                </a:lnTo>
                <a:lnTo>
                  <a:pt x="65684" y="210819"/>
                </a:lnTo>
                <a:lnTo>
                  <a:pt x="65532" y="207009"/>
                </a:lnTo>
                <a:lnTo>
                  <a:pt x="65024" y="201929"/>
                </a:lnTo>
                <a:lnTo>
                  <a:pt x="64388" y="196849"/>
                </a:lnTo>
                <a:lnTo>
                  <a:pt x="63500" y="191769"/>
                </a:lnTo>
                <a:lnTo>
                  <a:pt x="61975" y="186689"/>
                </a:lnTo>
                <a:close/>
              </a:path>
              <a:path w="259079" h="262889">
                <a:moveTo>
                  <a:pt x="97282" y="210819"/>
                </a:moveTo>
                <a:lnTo>
                  <a:pt x="92837" y="210819"/>
                </a:lnTo>
                <a:lnTo>
                  <a:pt x="66040" y="237489"/>
                </a:lnTo>
                <a:lnTo>
                  <a:pt x="88830" y="237489"/>
                </a:lnTo>
                <a:lnTo>
                  <a:pt x="104267" y="222249"/>
                </a:lnTo>
                <a:lnTo>
                  <a:pt x="104648" y="222249"/>
                </a:lnTo>
                <a:lnTo>
                  <a:pt x="105029" y="219709"/>
                </a:lnTo>
                <a:lnTo>
                  <a:pt x="104901" y="219709"/>
                </a:lnTo>
                <a:lnTo>
                  <a:pt x="103886" y="217169"/>
                </a:lnTo>
                <a:lnTo>
                  <a:pt x="102616" y="215899"/>
                </a:lnTo>
                <a:lnTo>
                  <a:pt x="101854" y="214629"/>
                </a:lnTo>
                <a:lnTo>
                  <a:pt x="100837" y="214629"/>
                </a:lnTo>
                <a:lnTo>
                  <a:pt x="99822" y="213359"/>
                </a:lnTo>
                <a:lnTo>
                  <a:pt x="98933" y="212089"/>
                </a:lnTo>
                <a:lnTo>
                  <a:pt x="98044" y="212089"/>
                </a:lnTo>
                <a:lnTo>
                  <a:pt x="97282" y="210819"/>
                </a:lnTo>
                <a:close/>
              </a:path>
              <a:path w="259079" h="262889">
                <a:moveTo>
                  <a:pt x="40767" y="163829"/>
                </a:moveTo>
                <a:lnTo>
                  <a:pt x="30861" y="163829"/>
                </a:lnTo>
                <a:lnTo>
                  <a:pt x="27432" y="165099"/>
                </a:lnTo>
                <a:lnTo>
                  <a:pt x="20320" y="167639"/>
                </a:lnTo>
                <a:lnTo>
                  <a:pt x="16763" y="171449"/>
                </a:lnTo>
                <a:lnTo>
                  <a:pt x="13335" y="173989"/>
                </a:lnTo>
                <a:lnTo>
                  <a:pt x="11049" y="176529"/>
                </a:lnTo>
                <a:lnTo>
                  <a:pt x="9144" y="179069"/>
                </a:lnTo>
                <a:lnTo>
                  <a:pt x="5842" y="184149"/>
                </a:lnTo>
                <a:lnTo>
                  <a:pt x="4445" y="186689"/>
                </a:lnTo>
                <a:lnTo>
                  <a:pt x="2159" y="190499"/>
                </a:lnTo>
                <a:lnTo>
                  <a:pt x="1397" y="193039"/>
                </a:lnTo>
                <a:lnTo>
                  <a:pt x="0" y="198119"/>
                </a:lnTo>
                <a:lnTo>
                  <a:pt x="126" y="200659"/>
                </a:lnTo>
                <a:lnTo>
                  <a:pt x="508" y="201929"/>
                </a:lnTo>
                <a:lnTo>
                  <a:pt x="888" y="201929"/>
                </a:lnTo>
                <a:lnTo>
                  <a:pt x="1143" y="203199"/>
                </a:lnTo>
                <a:lnTo>
                  <a:pt x="1524" y="203199"/>
                </a:lnTo>
                <a:lnTo>
                  <a:pt x="2540" y="204469"/>
                </a:lnTo>
                <a:lnTo>
                  <a:pt x="3937" y="205739"/>
                </a:lnTo>
                <a:lnTo>
                  <a:pt x="6223" y="208279"/>
                </a:lnTo>
                <a:lnTo>
                  <a:pt x="8000" y="209549"/>
                </a:lnTo>
                <a:lnTo>
                  <a:pt x="8762" y="210819"/>
                </a:lnTo>
                <a:lnTo>
                  <a:pt x="12573" y="210819"/>
                </a:lnTo>
                <a:lnTo>
                  <a:pt x="12954" y="209549"/>
                </a:lnTo>
                <a:lnTo>
                  <a:pt x="13970" y="204469"/>
                </a:lnTo>
                <a:lnTo>
                  <a:pt x="14478" y="203199"/>
                </a:lnTo>
                <a:lnTo>
                  <a:pt x="15112" y="201929"/>
                </a:lnTo>
                <a:lnTo>
                  <a:pt x="15875" y="199389"/>
                </a:lnTo>
                <a:lnTo>
                  <a:pt x="16891" y="196849"/>
                </a:lnTo>
                <a:lnTo>
                  <a:pt x="18034" y="195579"/>
                </a:lnTo>
                <a:lnTo>
                  <a:pt x="19558" y="193039"/>
                </a:lnTo>
                <a:lnTo>
                  <a:pt x="21590" y="190499"/>
                </a:lnTo>
                <a:lnTo>
                  <a:pt x="24637" y="187959"/>
                </a:lnTo>
                <a:lnTo>
                  <a:pt x="27686" y="186689"/>
                </a:lnTo>
                <a:lnTo>
                  <a:pt x="61975" y="186689"/>
                </a:lnTo>
                <a:lnTo>
                  <a:pt x="61213" y="184149"/>
                </a:lnTo>
                <a:lnTo>
                  <a:pt x="52197" y="171449"/>
                </a:lnTo>
                <a:lnTo>
                  <a:pt x="49657" y="168909"/>
                </a:lnTo>
                <a:lnTo>
                  <a:pt x="46862" y="166369"/>
                </a:lnTo>
                <a:lnTo>
                  <a:pt x="40767" y="163829"/>
                </a:lnTo>
                <a:close/>
              </a:path>
              <a:path w="259079" h="262889">
                <a:moveTo>
                  <a:pt x="93091" y="106679"/>
                </a:moveTo>
                <a:lnTo>
                  <a:pt x="88392" y="106679"/>
                </a:lnTo>
                <a:lnTo>
                  <a:pt x="83820" y="109219"/>
                </a:lnTo>
                <a:lnTo>
                  <a:pt x="79121" y="110489"/>
                </a:lnTo>
                <a:lnTo>
                  <a:pt x="74422" y="113029"/>
                </a:lnTo>
                <a:lnTo>
                  <a:pt x="69723" y="118109"/>
                </a:lnTo>
                <a:lnTo>
                  <a:pt x="65150" y="121919"/>
                </a:lnTo>
                <a:lnTo>
                  <a:pt x="62103" y="126999"/>
                </a:lnTo>
                <a:lnTo>
                  <a:pt x="59055" y="137159"/>
                </a:lnTo>
                <a:lnTo>
                  <a:pt x="58928" y="142239"/>
                </a:lnTo>
                <a:lnTo>
                  <a:pt x="59944" y="147319"/>
                </a:lnTo>
                <a:lnTo>
                  <a:pt x="80263" y="177799"/>
                </a:lnTo>
                <a:lnTo>
                  <a:pt x="85725" y="184149"/>
                </a:lnTo>
                <a:lnTo>
                  <a:pt x="91059" y="187959"/>
                </a:lnTo>
                <a:lnTo>
                  <a:pt x="96012" y="191769"/>
                </a:lnTo>
                <a:lnTo>
                  <a:pt x="101092" y="195579"/>
                </a:lnTo>
                <a:lnTo>
                  <a:pt x="106045" y="198119"/>
                </a:lnTo>
                <a:lnTo>
                  <a:pt x="115570" y="200659"/>
                </a:lnTo>
                <a:lnTo>
                  <a:pt x="120396" y="200659"/>
                </a:lnTo>
                <a:lnTo>
                  <a:pt x="124968" y="199389"/>
                </a:lnTo>
                <a:lnTo>
                  <a:pt x="129667" y="196849"/>
                </a:lnTo>
                <a:lnTo>
                  <a:pt x="134238" y="194309"/>
                </a:lnTo>
                <a:lnTo>
                  <a:pt x="138937" y="189229"/>
                </a:lnTo>
                <a:lnTo>
                  <a:pt x="143510" y="185419"/>
                </a:lnTo>
                <a:lnTo>
                  <a:pt x="145034" y="182879"/>
                </a:lnTo>
                <a:lnTo>
                  <a:pt x="120650" y="182879"/>
                </a:lnTo>
                <a:lnTo>
                  <a:pt x="118237" y="181609"/>
                </a:lnTo>
                <a:lnTo>
                  <a:pt x="112903" y="180339"/>
                </a:lnTo>
                <a:lnTo>
                  <a:pt x="109728" y="177799"/>
                </a:lnTo>
                <a:lnTo>
                  <a:pt x="102616" y="172719"/>
                </a:lnTo>
                <a:lnTo>
                  <a:pt x="98425" y="168909"/>
                </a:lnTo>
                <a:lnTo>
                  <a:pt x="93599" y="163829"/>
                </a:lnTo>
                <a:lnTo>
                  <a:pt x="89535" y="160019"/>
                </a:lnTo>
                <a:lnTo>
                  <a:pt x="86233" y="156209"/>
                </a:lnTo>
                <a:lnTo>
                  <a:pt x="80899" y="149859"/>
                </a:lnTo>
                <a:lnTo>
                  <a:pt x="78994" y="146049"/>
                </a:lnTo>
                <a:lnTo>
                  <a:pt x="77850" y="143509"/>
                </a:lnTo>
                <a:lnTo>
                  <a:pt x="76581" y="140969"/>
                </a:lnTo>
                <a:lnTo>
                  <a:pt x="76200" y="138429"/>
                </a:lnTo>
                <a:lnTo>
                  <a:pt x="76454" y="135889"/>
                </a:lnTo>
                <a:lnTo>
                  <a:pt x="76835" y="133349"/>
                </a:lnTo>
                <a:lnTo>
                  <a:pt x="78105" y="132079"/>
                </a:lnTo>
                <a:lnTo>
                  <a:pt x="80137" y="129539"/>
                </a:lnTo>
                <a:lnTo>
                  <a:pt x="81280" y="128269"/>
                </a:lnTo>
                <a:lnTo>
                  <a:pt x="82550" y="126999"/>
                </a:lnTo>
                <a:lnTo>
                  <a:pt x="83820" y="126999"/>
                </a:lnTo>
                <a:lnTo>
                  <a:pt x="85217" y="125729"/>
                </a:lnTo>
                <a:lnTo>
                  <a:pt x="125120" y="125729"/>
                </a:lnTo>
                <a:lnTo>
                  <a:pt x="122936" y="123189"/>
                </a:lnTo>
                <a:lnTo>
                  <a:pt x="117729" y="119379"/>
                </a:lnTo>
                <a:lnTo>
                  <a:pt x="112649" y="115569"/>
                </a:lnTo>
                <a:lnTo>
                  <a:pt x="107696" y="111759"/>
                </a:lnTo>
                <a:lnTo>
                  <a:pt x="102743" y="109219"/>
                </a:lnTo>
                <a:lnTo>
                  <a:pt x="93091" y="106679"/>
                </a:lnTo>
                <a:close/>
              </a:path>
              <a:path w="259079" h="262889">
                <a:moveTo>
                  <a:pt x="125120" y="125729"/>
                </a:moveTo>
                <a:lnTo>
                  <a:pt x="91312" y="125729"/>
                </a:lnTo>
                <a:lnTo>
                  <a:pt x="94869" y="126999"/>
                </a:lnTo>
                <a:lnTo>
                  <a:pt x="96900" y="128269"/>
                </a:lnTo>
                <a:lnTo>
                  <a:pt x="99060" y="129539"/>
                </a:lnTo>
                <a:lnTo>
                  <a:pt x="101346" y="130809"/>
                </a:lnTo>
                <a:lnTo>
                  <a:pt x="103759" y="133349"/>
                </a:lnTo>
                <a:lnTo>
                  <a:pt x="106299" y="135889"/>
                </a:lnTo>
                <a:lnTo>
                  <a:pt x="108966" y="138429"/>
                </a:lnTo>
                <a:lnTo>
                  <a:pt x="111887" y="140969"/>
                </a:lnTo>
                <a:lnTo>
                  <a:pt x="115188" y="143509"/>
                </a:lnTo>
                <a:lnTo>
                  <a:pt x="117856" y="146049"/>
                </a:lnTo>
                <a:lnTo>
                  <a:pt x="120269" y="148589"/>
                </a:lnTo>
                <a:lnTo>
                  <a:pt x="124333" y="153669"/>
                </a:lnTo>
                <a:lnTo>
                  <a:pt x="126111" y="156209"/>
                </a:lnTo>
                <a:lnTo>
                  <a:pt x="127508" y="157479"/>
                </a:lnTo>
                <a:lnTo>
                  <a:pt x="129032" y="160019"/>
                </a:lnTo>
                <a:lnTo>
                  <a:pt x="130048" y="162559"/>
                </a:lnTo>
                <a:lnTo>
                  <a:pt x="130937" y="163829"/>
                </a:lnTo>
                <a:lnTo>
                  <a:pt x="131699" y="165099"/>
                </a:lnTo>
                <a:lnTo>
                  <a:pt x="132207" y="167639"/>
                </a:lnTo>
                <a:lnTo>
                  <a:pt x="132334" y="171449"/>
                </a:lnTo>
                <a:lnTo>
                  <a:pt x="132080" y="172719"/>
                </a:lnTo>
                <a:lnTo>
                  <a:pt x="130810" y="175259"/>
                </a:lnTo>
                <a:lnTo>
                  <a:pt x="129794" y="176529"/>
                </a:lnTo>
                <a:lnTo>
                  <a:pt x="128524" y="177799"/>
                </a:lnTo>
                <a:lnTo>
                  <a:pt x="126619" y="180339"/>
                </a:lnTo>
                <a:lnTo>
                  <a:pt x="124713" y="181609"/>
                </a:lnTo>
                <a:lnTo>
                  <a:pt x="120650" y="182879"/>
                </a:lnTo>
                <a:lnTo>
                  <a:pt x="145034" y="182879"/>
                </a:lnTo>
                <a:lnTo>
                  <a:pt x="146558" y="180339"/>
                </a:lnTo>
                <a:lnTo>
                  <a:pt x="149606" y="170179"/>
                </a:lnTo>
                <a:lnTo>
                  <a:pt x="149860" y="166369"/>
                </a:lnTo>
                <a:lnTo>
                  <a:pt x="148717" y="161289"/>
                </a:lnTo>
                <a:lnTo>
                  <a:pt x="147700" y="156209"/>
                </a:lnTo>
                <a:lnTo>
                  <a:pt x="145415" y="149859"/>
                </a:lnTo>
                <a:lnTo>
                  <a:pt x="138303" y="139699"/>
                </a:lnTo>
                <a:lnTo>
                  <a:pt x="133858" y="134619"/>
                </a:lnTo>
                <a:lnTo>
                  <a:pt x="128397" y="129539"/>
                </a:lnTo>
                <a:lnTo>
                  <a:pt x="125120" y="125729"/>
                </a:lnTo>
                <a:close/>
              </a:path>
              <a:path w="259079" h="262889">
                <a:moveTo>
                  <a:pt x="174371" y="151129"/>
                </a:moveTo>
                <a:lnTo>
                  <a:pt x="172338" y="151129"/>
                </a:lnTo>
                <a:lnTo>
                  <a:pt x="172974" y="152399"/>
                </a:lnTo>
                <a:lnTo>
                  <a:pt x="173482" y="152399"/>
                </a:lnTo>
                <a:lnTo>
                  <a:pt x="174371" y="151129"/>
                </a:lnTo>
                <a:close/>
              </a:path>
              <a:path w="259079" h="262889">
                <a:moveTo>
                  <a:pt x="160066" y="83819"/>
                </a:moveTo>
                <a:lnTo>
                  <a:pt x="132587" y="83819"/>
                </a:lnTo>
                <a:lnTo>
                  <a:pt x="176911" y="128269"/>
                </a:lnTo>
                <a:lnTo>
                  <a:pt x="164211" y="140969"/>
                </a:lnTo>
                <a:lnTo>
                  <a:pt x="163957" y="140969"/>
                </a:lnTo>
                <a:lnTo>
                  <a:pt x="163703" y="142239"/>
                </a:lnTo>
                <a:lnTo>
                  <a:pt x="164211" y="143509"/>
                </a:lnTo>
                <a:lnTo>
                  <a:pt x="164592" y="144779"/>
                </a:lnTo>
                <a:lnTo>
                  <a:pt x="167640" y="148589"/>
                </a:lnTo>
                <a:lnTo>
                  <a:pt x="168656" y="148589"/>
                </a:lnTo>
                <a:lnTo>
                  <a:pt x="169545" y="149859"/>
                </a:lnTo>
                <a:lnTo>
                  <a:pt x="171069" y="151129"/>
                </a:lnTo>
                <a:lnTo>
                  <a:pt x="175006" y="151129"/>
                </a:lnTo>
                <a:lnTo>
                  <a:pt x="212471" y="114299"/>
                </a:lnTo>
                <a:lnTo>
                  <a:pt x="190754" y="114299"/>
                </a:lnTo>
                <a:lnTo>
                  <a:pt x="160066" y="83819"/>
                </a:lnTo>
                <a:close/>
              </a:path>
              <a:path w="259079" h="262889">
                <a:moveTo>
                  <a:pt x="205867" y="102869"/>
                </a:moveTo>
                <a:lnTo>
                  <a:pt x="201803" y="102869"/>
                </a:lnTo>
                <a:lnTo>
                  <a:pt x="190754" y="114299"/>
                </a:lnTo>
                <a:lnTo>
                  <a:pt x="212471" y="114299"/>
                </a:lnTo>
                <a:lnTo>
                  <a:pt x="212851" y="113029"/>
                </a:lnTo>
                <a:lnTo>
                  <a:pt x="213106" y="113029"/>
                </a:lnTo>
                <a:lnTo>
                  <a:pt x="213106" y="111759"/>
                </a:lnTo>
                <a:lnTo>
                  <a:pt x="212851" y="110489"/>
                </a:lnTo>
                <a:lnTo>
                  <a:pt x="212344" y="109219"/>
                </a:lnTo>
                <a:lnTo>
                  <a:pt x="211074" y="107949"/>
                </a:lnTo>
                <a:lnTo>
                  <a:pt x="210312" y="107949"/>
                </a:lnTo>
                <a:lnTo>
                  <a:pt x="209423" y="106679"/>
                </a:lnTo>
                <a:lnTo>
                  <a:pt x="208407" y="105409"/>
                </a:lnTo>
                <a:lnTo>
                  <a:pt x="205867" y="102869"/>
                </a:lnTo>
                <a:close/>
              </a:path>
              <a:path w="259079" h="262889">
                <a:moveTo>
                  <a:pt x="133858" y="57149"/>
                </a:moveTo>
                <a:lnTo>
                  <a:pt x="132080" y="57149"/>
                </a:lnTo>
                <a:lnTo>
                  <a:pt x="131572" y="58419"/>
                </a:lnTo>
                <a:lnTo>
                  <a:pt x="129159" y="59689"/>
                </a:lnTo>
                <a:lnTo>
                  <a:pt x="128016" y="60959"/>
                </a:lnTo>
                <a:lnTo>
                  <a:pt x="126746" y="62229"/>
                </a:lnTo>
                <a:lnTo>
                  <a:pt x="125603" y="63499"/>
                </a:lnTo>
                <a:lnTo>
                  <a:pt x="124713" y="64769"/>
                </a:lnTo>
                <a:lnTo>
                  <a:pt x="122936" y="66039"/>
                </a:lnTo>
                <a:lnTo>
                  <a:pt x="122174" y="67309"/>
                </a:lnTo>
                <a:lnTo>
                  <a:pt x="121920" y="67309"/>
                </a:lnTo>
                <a:lnTo>
                  <a:pt x="121666" y="68579"/>
                </a:lnTo>
                <a:lnTo>
                  <a:pt x="121412" y="68579"/>
                </a:lnTo>
                <a:lnTo>
                  <a:pt x="116205" y="92709"/>
                </a:lnTo>
                <a:lnTo>
                  <a:pt x="116078" y="96519"/>
                </a:lnTo>
                <a:lnTo>
                  <a:pt x="116586" y="96519"/>
                </a:lnTo>
                <a:lnTo>
                  <a:pt x="116967" y="97789"/>
                </a:lnTo>
                <a:lnTo>
                  <a:pt x="117983" y="99059"/>
                </a:lnTo>
                <a:lnTo>
                  <a:pt x="118745" y="99059"/>
                </a:lnTo>
                <a:lnTo>
                  <a:pt x="119507" y="100329"/>
                </a:lnTo>
                <a:lnTo>
                  <a:pt x="121920" y="102869"/>
                </a:lnTo>
                <a:lnTo>
                  <a:pt x="123698" y="104139"/>
                </a:lnTo>
                <a:lnTo>
                  <a:pt x="126111" y="104139"/>
                </a:lnTo>
                <a:lnTo>
                  <a:pt x="126873" y="102869"/>
                </a:lnTo>
                <a:lnTo>
                  <a:pt x="127381" y="101599"/>
                </a:lnTo>
                <a:lnTo>
                  <a:pt x="132587" y="83819"/>
                </a:lnTo>
                <a:lnTo>
                  <a:pt x="160066" y="83819"/>
                </a:lnTo>
                <a:lnTo>
                  <a:pt x="134493" y="58419"/>
                </a:lnTo>
                <a:lnTo>
                  <a:pt x="133858" y="57149"/>
                </a:lnTo>
                <a:close/>
              </a:path>
              <a:path w="259079" h="262889">
                <a:moveTo>
                  <a:pt x="223138" y="96519"/>
                </a:moveTo>
                <a:lnTo>
                  <a:pt x="221487" y="96519"/>
                </a:lnTo>
                <a:lnTo>
                  <a:pt x="221996" y="97789"/>
                </a:lnTo>
                <a:lnTo>
                  <a:pt x="223138" y="96519"/>
                </a:lnTo>
                <a:close/>
              </a:path>
              <a:path w="259079" h="262889">
                <a:moveTo>
                  <a:pt x="257513" y="48259"/>
                </a:moveTo>
                <a:lnTo>
                  <a:pt x="225425" y="48259"/>
                </a:lnTo>
                <a:lnTo>
                  <a:pt x="227457" y="49529"/>
                </a:lnTo>
                <a:lnTo>
                  <a:pt x="231267" y="50799"/>
                </a:lnTo>
                <a:lnTo>
                  <a:pt x="232918" y="50799"/>
                </a:lnTo>
                <a:lnTo>
                  <a:pt x="234569" y="53339"/>
                </a:lnTo>
                <a:lnTo>
                  <a:pt x="238633" y="60959"/>
                </a:lnTo>
                <a:lnTo>
                  <a:pt x="238125" y="64769"/>
                </a:lnTo>
                <a:lnTo>
                  <a:pt x="237617" y="67309"/>
                </a:lnTo>
                <a:lnTo>
                  <a:pt x="236474" y="68579"/>
                </a:lnTo>
                <a:lnTo>
                  <a:pt x="235458" y="71119"/>
                </a:lnTo>
                <a:lnTo>
                  <a:pt x="229870" y="76199"/>
                </a:lnTo>
                <a:lnTo>
                  <a:pt x="227584" y="78739"/>
                </a:lnTo>
                <a:lnTo>
                  <a:pt x="223012" y="81279"/>
                </a:lnTo>
                <a:lnTo>
                  <a:pt x="220980" y="82549"/>
                </a:lnTo>
                <a:lnTo>
                  <a:pt x="217170" y="83819"/>
                </a:lnTo>
                <a:lnTo>
                  <a:pt x="215646" y="83819"/>
                </a:lnTo>
                <a:lnTo>
                  <a:pt x="214249" y="85089"/>
                </a:lnTo>
                <a:lnTo>
                  <a:pt x="212090" y="85089"/>
                </a:lnTo>
                <a:lnTo>
                  <a:pt x="211709" y="86359"/>
                </a:lnTo>
                <a:lnTo>
                  <a:pt x="211200" y="86359"/>
                </a:lnTo>
                <a:lnTo>
                  <a:pt x="211074" y="87629"/>
                </a:lnTo>
                <a:lnTo>
                  <a:pt x="211836" y="88899"/>
                </a:lnTo>
                <a:lnTo>
                  <a:pt x="212851" y="90169"/>
                </a:lnTo>
                <a:lnTo>
                  <a:pt x="215519" y="92709"/>
                </a:lnTo>
                <a:lnTo>
                  <a:pt x="216408" y="93979"/>
                </a:lnTo>
                <a:lnTo>
                  <a:pt x="217170" y="93979"/>
                </a:lnTo>
                <a:lnTo>
                  <a:pt x="218694" y="95249"/>
                </a:lnTo>
                <a:lnTo>
                  <a:pt x="219329" y="96519"/>
                </a:lnTo>
                <a:lnTo>
                  <a:pt x="224282" y="96519"/>
                </a:lnTo>
                <a:lnTo>
                  <a:pt x="227330" y="95249"/>
                </a:lnTo>
                <a:lnTo>
                  <a:pt x="229108" y="95249"/>
                </a:lnTo>
                <a:lnTo>
                  <a:pt x="231140" y="93979"/>
                </a:lnTo>
                <a:lnTo>
                  <a:pt x="235458" y="91439"/>
                </a:lnTo>
                <a:lnTo>
                  <a:pt x="237871" y="90169"/>
                </a:lnTo>
                <a:lnTo>
                  <a:pt x="240157" y="87629"/>
                </a:lnTo>
                <a:lnTo>
                  <a:pt x="258825" y="55879"/>
                </a:lnTo>
                <a:lnTo>
                  <a:pt x="258445" y="50799"/>
                </a:lnTo>
                <a:lnTo>
                  <a:pt x="257513" y="48259"/>
                </a:lnTo>
                <a:close/>
              </a:path>
              <a:path w="259079" h="262889">
                <a:moveTo>
                  <a:pt x="202692" y="63499"/>
                </a:moveTo>
                <a:lnTo>
                  <a:pt x="200151" y="63499"/>
                </a:lnTo>
                <a:lnTo>
                  <a:pt x="200660" y="64769"/>
                </a:lnTo>
                <a:lnTo>
                  <a:pt x="202311" y="64769"/>
                </a:lnTo>
                <a:lnTo>
                  <a:pt x="202692" y="63499"/>
                </a:lnTo>
                <a:close/>
              </a:path>
              <a:path w="259079" h="262889">
                <a:moveTo>
                  <a:pt x="221869" y="20319"/>
                </a:moveTo>
                <a:lnTo>
                  <a:pt x="195072" y="20319"/>
                </a:lnTo>
                <a:lnTo>
                  <a:pt x="196596" y="21589"/>
                </a:lnTo>
                <a:lnTo>
                  <a:pt x="199390" y="22859"/>
                </a:lnTo>
                <a:lnTo>
                  <a:pt x="200660" y="22859"/>
                </a:lnTo>
                <a:lnTo>
                  <a:pt x="201803" y="24129"/>
                </a:lnTo>
                <a:lnTo>
                  <a:pt x="203326" y="26669"/>
                </a:lnTo>
                <a:lnTo>
                  <a:pt x="204470" y="27939"/>
                </a:lnTo>
                <a:lnTo>
                  <a:pt x="205105" y="29209"/>
                </a:lnTo>
                <a:lnTo>
                  <a:pt x="205867" y="31749"/>
                </a:lnTo>
                <a:lnTo>
                  <a:pt x="205994" y="34289"/>
                </a:lnTo>
                <a:lnTo>
                  <a:pt x="205740" y="36829"/>
                </a:lnTo>
                <a:lnTo>
                  <a:pt x="205105" y="39369"/>
                </a:lnTo>
                <a:lnTo>
                  <a:pt x="201295" y="45719"/>
                </a:lnTo>
                <a:lnTo>
                  <a:pt x="193294" y="53339"/>
                </a:lnTo>
                <a:lnTo>
                  <a:pt x="192532" y="54609"/>
                </a:lnTo>
                <a:lnTo>
                  <a:pt x="192278" y="54609"/>
                </a:lnTo>
                <a:lnTo>
                  <a:pt x="192278" y="55879"/>
                </a:lnTo>
                <a:lnTo>
                  <a:pt x="192532" y="57149"/>
                </a:lnTo>
                <a:lnTo>
                  <a:pt x="192912" y="57149"/>
                </a:lnTo>
                <a:lnTo>
                  <a:pt x="193548" y="58419"/>
                </a:lnTo>
                <a:lnTo>
                  <a:pt x="194056" y="58419"/>
                </a:lnTo>
                <a:lnTo>
                  <a:pt x="194818" y="59689"/>
                </a:lnTo>
                <a:lnTo>
                  <a:pt x="195834" y="60959"/>
                </a:lnTo>
                <a:lnTo>
                  <a:pt x="197866" y="62229"/>
                </a:lnTo>
                <a:lnTo>
                  <a:pt x="199390" y="63499"/>
                </a:lnTo>
                <a:lnTo>
                  <a:pt x="203581" y="63499"/>
                </a:lnTo>
                <a:lnTo>
                  <a:pt x="209550" y="57149"/>
                </a:lnTo>
                <a:lnTo>
                  <a:pt x="211962" y="54609"/>
                </a:lnTo>
                <a:lnTo>
                  <a:pt x="216788" y="52069"/>
                </a:lnTo>
                <a:lnTo>
                  <a:pt x="219075" y="50799"/>
                </a:lnTo>
                <a:lnTo>
                  <a:pt x="221234" y="49529"/>
                </a:lnTo>
                <a:lnTo>
                  <a:pt x="225425" y="48259"/>
                </a:lnTo>
                <a:lnTo>
                  <a:pt x="257513" y="48259"/>
                </a:lnTo>
                <a:lnTo>
                  <a:pt x="257048" y="46989"/>
                </a:lnTo>
                <a:lnTo>
                  <a:pt x="255778" y="43179"/>
                </a:lnTo>
                <a:lnTo>
                  <a:pt x="253365" y="39369"/>
                </a:lnTo>
                <a:lnTo>
                  <a:pt x="249936" y="36829"/>
                </a:lnTo>
                <a:lnTo>
                  <a:pt x="248920" y="35559"/>
                </a:lnTo>
                <a:lnTo>
                  <a:pt x="218694" y="35559"/>
                </a:lnTo>
                <a:lnTo>
                  <a:pt x="220218" y="33019"/>
                </a:lnTo>
                <a:lnTo>
                  <a:pt x="221234" y="30479"/>
                </a:lnTo>
                <a:lnTo>
                  <a:pt x="221742" y="27939"/>
                </a:lnTo>
                <a:lnTo>
                  <a:pt x="222376" y="25399"/>
                </a:lnTo>
                <a:lnTo>
                  <a:pt x="222376" y="22859"/>
                </a:lnTo>
                <a:lnTo>
                  <a:pt x="221869" y="20319"/>
                </a:lnTo>
                <a:close/>
              </a:path>
              <a:path w="259079" h="262889">
                <a:moveTo>
                  <a:pt x="202946" y="0"/>
                </a:moveTo>
                <a:lnTo>
                  <a:pt x="193548" y="0"/>
                </a:lnTo>
                <a:lnTo>
                  <a:pt x="190246" y="1269"/>
                </a:lnTo>
                <a:lnTo>
                  <a:pt x="170687" y="17779"/>
                </a:lnTo>
                <a:lnTo>
                  <a:pt x="168910" y="20319"/>
                </a:lnTo>
                <a:lnTo>
                  <a:pt x="167512" y="22859"/>
                </a:lnTo>
                <a:lnTo>
                  <a:pt x="165481" y="27939"/>
                </a:lnTo>
                <a:lnTo>
                  <a:pt x="164846" y="30479"/>
                </a:lnTo>
                <a:lnTo>
                  <a:pt x="164337" y="31749"/>
                </a:lnTo>
                <a:lnTo>
                  <a:pt x="163703" y="34289"/>
                </a:lnTo>
                <a:lnTo>
                  <a:pt x="163830" y="36829"/>
                </a:lnTo>
                <a:lnTo>
                  <a:pt x="164465" y="38099"/>
                </a:lnTo>
                <a:lnTo>
                  <a:pt x="164846" y="39369"/>
                </a:lnTo>
                <a:lnTo>
                  <a:pt x="165226" y="39369"/>
                </a:lnTo>
                <a:lnTo>
                  <a:pt x="166243" y="40639"/>
                </a:lnTo>
                <a:lnTo>
                  <a:pt x="167894" y="41909"/>
                </a:lnTo>
                <a:lnTo>
                  <a:pt x="168910" y="43179"/>
                </a:lnTo>
                <a:lnTo>
                  <a:pt x="169799" y="44449"/>
                </a:lnTo>
                <a:lnTo>
                  <a:pt x="171323" y="45719"/>
                </a:lnTo>
                <a:lnTo>
                  <a:pt x="175006" y="45719"/>
                </a:lnTo>
                <a:lnTo>
                  <a:pt x="175387" y="44449"/>
                </a:lnTo>
                <a:lnTo>
                  <a:pt x="175641" y="43179"/>
                </a:lnTo>
                <a:lnTo>
                  <a:pt x="176022" y="41909"/>
                </a:lnTo>
                <a:lnTo>
                  <a:pt x="176530" y="39369"/>
                </a:lnTo>
                <a:lnTo>
                  <a:pt x="177800" y="35559"/>
                </a:lnTo>
                <a:lnTo>
                  <a:pt x="178562" y="34289"/>
                </a:lnTo>
                <a:lnTo>
                  <a:pt x="179705" y="31749"/>
                </a:lnTo>
                <a:lnTo>
                  <a:pt x="180721" y="29209"/>
                </a:lnTo>
                <a:lnTo>
                  <a:pt x="182245" y="27939"/>
                </a:lnTo>
                <a:lnTo>
                  <a:pt x="184023" y="25399"/>
                </a:lnTo>
                <a:lnTo>
                  <a:pt x="185674" y="24129"/>
                </a:lnTo>
                <a:lnTo>
                  <a:pt x="187198" y="22859"/>
                </a:lnTo>
                <a:lnTo>
                  <a:pt x="190500" y="21589"/>
                </a:lnTo>
                <a:lnTo>
                  <a:pt x="192150" y="20319"/>
                </a:lnTo>
                <a:lnTo>
                  <a:pt x="221869" y="20319"/>
                </a:lnTo>
                <a:lnTo>
                  <a:pt x="221615" y="19049"/>
                </a:lnTo>
                <a:lnTo>
                  <a:pt x="220853" y="16509"/>
                </a:lnTo>
                <a:lnTo>
                  <a:pt x="218312" y="11429"/>
                </a:lnTo>
                <a:lnTo>
                  <a:pt x="216662" y="8889"/>
                </a:lnTo>
                <a:lnTo>
                  <a:pt x="214503" y="7619"/>
                </a:lnTo>
                <a:lnTo>
                  <a:pt x="211836" y="5079"/>
                </a:lnTo>
                <a:lnTo>
                  <a:pt x="209042" y="2539"/>
                </a:lnTo>
                <a:lnTo>
                  <a:pt x="202946" y="0"/>
                </a:lnTo>
                <a:close/>
              </a:path>
              <a:path w="259079" h="262889">
                <a:moveTo>
                  <a:pt x="240665" y="30479"/>
                </a:moveTo>
                <a:lnTo>
                  <a:pt x="229870" y="30479"/>
                </a:lnTo>
                <a:lnTo>
                  <a:pt x="224282" y="31749"/>
                </a:lnTo>
                <a:lnTo>
                  <a:pt x="221487" y="34289"/>
                </a:lnTo>
                <a:lnTo>
                  <a:pt x="218821" y="35559"/>
                </a:lnTo>
                <a:lnTo>
                  <a:pt x="248920" y="35559"/>
                </a:lnTo>
                <a:lnTo>
                  <a:pt x="247904" y="34289"/>
                </a:lnTo>
                <a:lnTo>
                  <a:pt x="245618" y="33019"/>
                </a:lnTo>
                <a:lnTo>
                  <a:pt x="243205" y="31749"/>
                </a:lnTo>
                <a:lnTo>
                  <a:pt x="240665" y="30479"/>
                </a:lnTo>
                <a:close/>
              </a:path>
            </a:pathLst>
          </a:custGeom>
          <a:solidFill>
            <a:srgbClr val="000000"/>
          </a:solidFill>
        </p:spPr>
        <p:txBody>
          <a:bodyPr wrap="square" lIns="0" tIns="0" rIns="0" bIns="0" rtlCol="0"/>
          <a:lstStyle/>
          <a:p>
            <a:endParaRPr/>
          </a:p>
        </p:txBody>
      </p:sp>
      <p:sp>
        <p:nvSpPr>
          <p:cNvPr id="108" name="object 108"/>
          <p:cNvSpPr/>
          <p:nvPr/>
        </p:nvSpPr>
        <p:spPr>
          <a:xfrm>
            <a:off x="7545960" y="5651512"/>
            <a:ext cx="263525" cy="267970"/>
          </a:xfrm>
          <a:custGeom>
            <a:avLst/>
            <a:gdLst/>
            <a:ahLst/>
            <a:cxnLst/>
            <a:rect l="l" t="t" r="r" b="b"/>
            <a:pathLst>
              <a:path w="263525" h="267970">
                <a:moveTo>
                  <a:pt x="61975" y="191770"/>
                </a:moveTo>
                <a:lnTo>
                  <a:pt x="33527" y="191770"/>
                </a:lnTo>
                <a:lnTo>
                  <a:pt x="36321" y="194310"/>
                </a:lnTo>
                <a:lnTo>
                  <a:pt x="37591" y="194310"/>
                </a:lnTo>
                <a:lnTo>
                  <a:pt x="40004" y="196850"/>
                </a:lnTo>
                <a:lnTo>
                  <a:pt x="41275" y="198120"/>
                </a:lnTo>
                <a:lnTo>
                  <a:pt x="42290" y="200660"/>
                </a:lnTo>
                <a:lnTo>
                  <a:pt x="43433" y="201930"/>
                </a:lnTo>
                <a:lnTo>
                  <a:pt x="44450" y="204470"/>
                </a:lnTo>
                <a:lnTo>
                  <a:pt x="45338" y="207010"/>
                </a:lnTo>
                <a:lnTo>
                  <a:pt x="46862" y="212090"/>
                </a:lnTo>
                <a:lnTo>
                  <a:pt x="47498" y="215900"/>
                </a:lnTo>
                <a:lnTo>
                  <a:pt x="48005" y="218440"/>
                </a:lnTo>
                <a:lnTo>
                  <a:pt x="48387" y="223520"/>
                </a:lnTo>
                <a:lnTo>
                  <a:pt x="49275" y="252730"/>
                </a:lnTo>
                <a:lnTo>
                  <a:pt x="49402" y="255270"/>
                </a:lnTo>
                <a:lnTo>
                  <a:pt x="49656" y="255270"/>
                </a:lnTo>
                <a:lnTo>
                  <a:pt x="49783" y="256540"/>
                </a:lnTo>
                <a:lnTo>
                  <a:pt x="50037" y="257810"/>
                </a:lnTo>
                <a:lnTo>
                  <a:pt x="50800" y="260350"/>
                </a:lnTo>
                <a:lnTo>
                  <a:pt x="51307" y="260350"/>
                </a:lnTo>
                <a:lnTo>
                  <a:pt x="53720" y="264160"/>
                </a:lnTo>
                <a:lnTo>
                  <a:pt x="54863" y="264160"/>
                </a:lnTo>
                <a:lnTo>
                  <a:pt x="56133" y="265430"/>
                </a:lnTo>
                <a:lnTo>
                  <a:pt x="58165" y="267970"/>
                </a:lnTo>
                <a:lnTo>
                  <a:pt x="63500" y="267970"/>
                </a:lnTo>
                <a:lnTo>
                  <a:pt x="64262" y="266700"/>
                </a:lnTo>
                <a:lnTo>
                  <a:pt x="88703" y="242570"/>
                </a:lnTo>
                <a:lnTo>
                  <a:pt x="65912" y="242570"/>
                </a:lnTo>
                <a:lnTo>
                  <a:pt x="65786" y="218440"/>
                </a:lnTo>
                <a:lnTo>
                  <a:pt x="65531" y="212090"/>
                </a:lnTo>
                <a:lnTo>
                  <a:pt x="64896" y="207010"/>
                </a:lnTo>
                <a:lnTo>
                  <a:pt x="64388" y="201930"/>
                </a:lnTo>
                <a:lnTo>
                  <a:pt x="63500" y="196850"/>
                </a:lnTo>
                <a:lnTo>
                  <a:pt x="61975" y="191770"/>
                </a:lnTo>
                <a:close/>
              </a:path>
              <a:path w="263525" h="267970">
                <a:moveTo>
                  <a:pt x="97154" y="215900"/>
                </a:moveTo>
                <a:lnTo>
                  <a:pt x="92837" y="215900"/>
                </a:lnTo>
                <a:lnTo>
                  <a:pt x="65912" y="242570"/>
                </a:lnTo>
                <a:lnTo>
                  <a:pt x="88703" y="242570"/>
                </a:lnTo>
                <a:lnTo>
                  <a:pt x="104139" y="227330"/>
                </a:lnTo>
                <a:lnTo>
                  <a:pt x="104520" y="227330"/>
                </a:lnTo>
                <a:lnTo>
                  <a:pt x="104775" y="226060"/>
                </a:lnTo>
                <a:lnTo>
                  <a:pt x="104901" y="224790"/>
                </a:lnTo>
                <a:lnTo>
                  <a:pt x="104520" y="224790"/>
                </a:lnTo>
                <a:lnTo>
                  <a:pt x="104266" y="223520"/>
                </a:lnTo>
                <a:lnTo>
                  <a:pt x="103886" y="222250"/>
                </a:lnTo>
                <a:lnTo>
                  <a:pt x="102615" y="220980"/>
                </a:lnTo>
                <a:lnTo>
                  <a:pt x="100711" y="219710"/>
                </a:lnTo>
                <a:lnTo>
                  <a:pt x="99694" y="218440"/>
                </a:lnTo>
                <a:lnTo>
                  <a:pt x="98805" y="217170"/>
                </a:lnTo>
                <a:lnTo>
                  <a:pt x="98043" y="217170"/>
                </a:lnTo>
                <a:lnTo>
                  <a:pt x="97154" y="215900"/>
                </a:lnTo>
                <a:close/>
              </a:path>
              <a:path w="263525" h="267970">
                <a:moveTo>
                  <a:pt x="40766" y="168910"/>
                </a:moveTo>
                <a:lnTo>
                  <a:pt x="30861" y="168910"/>
                </a:lnTo>
                <a:lnTo>
                  <a:pt x="27431" y="170180"/>
                </a:lnTo>
                <a:lnTo>
                  <a:pt x="20319" y="172720"/>
                </a:lnTo>
                <a:lnTo>
                  <a:pt x="16763" y="176530"/>
                </a:lnTo>
                <a:lnTo>
                  <a:pt x="13207" y="179070"/>
                </a:lnTo>
                <a:lnTo>
                  <a:pt x="10921" y="181610"/>
                </a:lnTo>
                <a:lnTo>
                  <a:pt x="9016" y="184150"/>
                </a:lnTo>
                <a:lnTo>
                  <a:pt x="5714" y="189230"/>
                </a:lnTo>
                <a:lnTo>
                  <a:pt x="4317" y="191770"/>
                </a:lnTo>
                <a:lnTo>
                  <a:pt x="3301" y="194310"/>
                </a:lnTo>
                <a:lnTo>
                  <a:pt x="2158" y="195580"/>
                </a:lnTo>
                <a:lnTo>
                  <a:pt x="1269" y="198120"/>
                </a:lnTo>
                <a:lnTo>
                  <a:pt x="253" y="201930"/>
                </a:lnTo>
                <a:lnTo>
                  <a:pt x="0" y="203200"/>
                </a:lnTo>
                <a:lnTo>
                  <a:pt x="0" y="205740"/>
                </a:lnTo>
                <a:lnTo>
                  <a:pt x="253" y="207010"/>
                </a:lnTo>
                <a:lnTo>
                  <a:pt x="1015" y="208280"/>
                </a:lnTo>
                <a:lnTo>
                  <a:pt x="1524" y="208280"/>
                </a:lnTo>
                <a:lnTo>
                  <a:pt x="1904" y="209550"/>
                </a:lnTo>
                <a:lnTo>
                  <a:pt x="2412" y="209550"/>
                </a:lnTo>
                <a:lnTo>
                  <a:pt x="3048" y="210820"/>
                </a:lnTo>
                <a:lnTo>
                  <a:pt x="3937" y="210820"/>
                </a:lnTo>
                <a:lnTo>
                  <a:pt x="5079" y="212090"/>
                </a:lnTo>
                <a:lnTo>
                  <a:pt x="7112" y="214630"/>
                </a:lnTo>
                <a:lnTo>
                  <a:pt x="8000" y="214630"/>
                </a:lnTo>
                <a:lnTo>
                  <a:pt x="8762" y="215900"/>
                </a:lnTo>
                <a:lnTo>
                  <a:pt x="12573" y="215900"/>
                </a:lnTo>
                <a:lnTo>
                  <a:pt x="12953" y="214630"/>
                </a:lnTo>
                <a:lnTo>
                  <a:pt x="13462" y="212090"/>
                </a:lnTo>
                <a:lnTo>
                  <a:pt x="13842" y="209550"/>
                </a:lnTo>
                <a:lnTo>
                  <a:pt x="14477" y="208280"/>
                </a:lnTo>
                <a:lnTo>
                  <a:pt x="14986" y="207010"/>
                </a:lnTo>
                <a:lnTo>
                  <a:pt x="15748" y="204470"/>
                </a:lnTo>
                <a:lnTo>
                  <a:pt x="16890" y="201930"/>
                </a:lnTo>
                <a:lnTo>
                  <a:pt x="17906" y="200660"/>
                </a:lnTo>
                <a:lnTo>
                  <a:pt x="19557" y="198120"/>
                </a:lnTo>
                <a:lnTo>
                  <a:pt x="21589" y="195580"/>
                </a:lnTo>
                <a:lnTo>
                  <a:pt x="23113" y="194310"/>
                </a:lnTo>
                <a:lnTo>
                  <a:pt x="24511" y="193040"/>
                </a:lnTo>
                <a:lnTo>
                  <a:pt x="27558" y="191770"/>
                </a:lnTo>
                <a:lnTo>
                  <a:pt x="61975" y="191770"/>
                </a:lnTo>
                <a:lnTo>
                  <a:pt x="61213" y="189230"/>
                </a:lnTo>
                <a:lnTo>
                  <a:pt x="59816" y="185420"/>
                </a:lnTo>
                <a:lnTo>
                  <a:pt x="58038" y="182880"/>
                </a:lnTo>
                <a:lnTo>
                  <a:pt x="56387" y="180340"/>
                </a:lnTo>
                <a:lnTo>
                  <a:pt x="54355" y="177800"/>
                </a:lnTo>
                <a:lnTo>
                  <a:pt x="52196" y="176530"/>
                </a:lnTo>
                <a:lnTo>
                  <a:pt x="49656" y="173990"/>
                </a:lnTo>
                <a:lnTo>
                  <a:pt x="46862" y="171450"/>
                </a:lnTo>
                <a:lnTo>
                  <a:pt x="40766" y="168910"/>
                </a:lnTo>
                <a:close/>
              </a:path>
              <a:path w="263525" h="267970">
                <a:moveTo>
                  <a:pt x="93090" y="111760"/>
                </a:moveTo>
                <a:lnTo>
                  <a:pt x="88391" y="111760"/>
                </a:lnTo>
                <a:lnTo>
                  <a:pt x="78993" y="115570"/>
                </a:lnTo>
                <a:lnTo>
                  <a:pt x="74421" y="118110"/>
                </a:lnTo>
                <a:lnTo>
                  <a:pt x="69723" y="123190"/>
                </a:lnTo>
                <a:lnTo>
                  <a:pt x="65150" y="127000"/>
                </a:lnTo>
                <a:lnTo>
                  <a:pt x="62102" y="132080"/>
                </a:lnTo>
                <a:lnTo>
                  <a:pt x="59054" y="142240"/>
                </a:lnTo>
                <a:lnTo>
                  <a:pt x="58800" y="147320"/>
                </a:lnTo>
                <a:lnTo>
                  <a:pt x="61087" y="157480"/>
                </a:lnTo>
                <a:lnTo>
                  <a:pt x="80263" y="182880"/>
                </a:lnTo>
                <a:lnTo>
                  <a:pt x="85725" y="189230"/>
                </a:lnTo>
                <a:lnTo>
                  <a:pt x="90931" y="193040"/>
                </a:lnTo>
                <a:lnTo>
                  <a:pt x="101091" y="200660"/>
                </a:lnTo>
                <a:lnTo>
                  <a:pt x="106044" y="203200"/>
                </a:lnTo>
                <a:lnTo>
                  <a:pt x="115569" y="205740"/>
                </a:lnTo>
                <a:lnTo>
                  <a:pt x="120268" y="205740"/>
                </a:lnTo>
                <a:lnTo>
                  <a:pt x="124967" y="204470"/>
                </a:lnTo>
                <a:lnTo>
                  <a:pt x="129539" y="201930"/>
                </a:lnTo>
                <a:lnTo>
                  <a:pt x="134238" y="199390"/>
                </a:lnTo>
                <a:lnTo>
                  <a:pt x="138937" y="194310"/>
                </a:lnTo>
                <a:lnTo>
                  <a:pt x="143510" y="190500"/>
                </a:lnTo>
                <a:lnTo>
                  <a:pt x="145034" y="187960"/>
                </a:lnTo>
                <a:lnTo>
                  <a:pt x="120523" y="187960"/>
                </a:lnTo>
                <a:lnTo>
                  <a:pt x="118237" y="186690"/>
                </a:lnTo>
                <a:lnTo>
                  <a:pt x="115442" y="185420"/>
                </a:lnTo>
                <a:lnTo>
                  <a:pt x="112775" y="185420"/>
                </a:lnTo>
                <a:lnTo>
                  <a:pt x="109600" y="182880"/>
                </a:lnTo>
                <a:lnTo>
                  <a:pt x="102488" y="177800"/>
                </a:lnTo>
                <a:lnTo>
                  <a:pt x="77724" y="148590"/>
                </a:lnTo>
                <a:lnTo>
                  <a:pt x="76073" y="143510"/>
                </a:lnTo>
                <a:lnTo>
                  <a:pt x="76835" y="138430"/>
                </a:lnTo>
                <a:lnTo>
                  <a:pt x="77977" y="137160"/>
                </a:lnTo>
                <a:lnTo>
                  <a:pt x="80010" y="134620"/>
                </a:lnTo>
                <a:lnTo>
                  <a:pt x="82550" y="132080"/>
                </a:lnTo>
                <a:lnTo>
                  <a:pt x="85089" y="130810"/>
                </a:lnTo>
                <a:lnTo>
                  <a:pt x="125120" y="130810"/>
                </a:lnTo>
                <a:lnTo>
                  <a:pt x="122936" y="128270"/>
                </a:lnTo>
                <a:lnTo>
                  <a:pt x="117601" y="124460"/>
                </a:lnTo>
                <a:lnTo>
                  <a:pt x="112649" y="120650"/>
                </a:lnTo>
                <a:lnTo>
                  <a:pt x="107568" y="116840"/>
                </a:lnTo>
                <a:lnTo>
                  <a:pt x="102615" y="114300"/>
                </a:lnTo>
                <a:lnTo>
                  <a:pt x="93090" y="111760"/>
                </a:lnTo>
                <a:close/>
              </a:path>
              <a:path w="263525" h="267970">
                <a:moveTo>
                  <a:pt x="125120" y="130810"/>
                </a:moveTo>
                <a:lnTo>
                  <a:pt x="91186" y="130810"/>
                </a:lnTo>
                <a:lnTo>
                  <a:pt x="93090" y="132080"/>
                </a:lnTo>
                <a:lnTo>
                  <a:pt x="94868" y="132080"/>
                </a:lnTo>
                <a:lnTo>
                  <a:pt x="96900" y="133350"/>
                </a:lnTo>
                <a:lnTo>
                  <a:pt x="101218" y="135890"/>
                </a:lnTo>
                <a:lnTo>
                  <a:pt x="103631" y="138430"/>
                </a:lnTo>
                <a:lnTo>
                  <a:pt x="108965" y="143510"/>
                </a:lnTo>
                <a:lnTo>
                  <a:pt x="111887" y="146050"/>
                </a:lnTo>
                <a:lnTo>
                  <a:pt x="115062" y="148590"/>
                </a:lnTo>
                <a:lnTo>
                  <a:pt x="117728" y="151130"/>
                </a:lnTo>
                <a:lnTo>
                  <a:pt x="120141" y="153670"/>
                </a:lnTo>
                <a:lnTo>
                  <a:pt x="122300" y="156210"/>
                </a:lnTo>
                <a:lnTo>
                  <a:pt x="124332" y="158750"/>
                </a:lnTo>
                <a:lnTo>
                  <a:pt x="126111" y="161290"/>
                </a:lnTo>
                <a:lnTo>
                  <a:pt x="128904" y="165100"/>
                </a:lnTo>
                <a:lnTo>
                  <a:pt x="130048" y="167640"/>
                </a:lnTo>
                <a:lnTo>
                  <a:pt x="130810" y="168910"/>
                </a:lnTo>
                <a:lnTo>
                  <a:pt x="131699" y="170180"/>
                </a:lnTo>
                <a:lnTo>
                  <a:pt x="132079" y="172720"/>
                </a:lnTo>
                <a:lnTo>
                  <a:pt x="128396" y="182880"/>
                </a:lnTo>
                <a:lnTo>
                  <a:pt x="126618" y="185420"/>
                </a:lnTo>
                <a:lnTo>
                  <a:pt x="124713" y="186690"/>
                </a:lnTo>
                <a:lnTo>
                  <a:pt x="122554" y="186690"/>
                </a:lnTo>
                <a:lnTo>
                  <a:pt x="120523" y="187960"/>
                </a:lnTo>
                <a:lnTo>
                  <a:pt x="145034" y="187960"/>
                </a:lnTo>
                <a:lnTo>
                  <a:pt x="146557" y="185420"/>
                </a:lnTo>
                <a:lnTo>
                  <a:pt x="149605" y="175260"/>
                </a:lnTo>
                <a:lnTo>
                  <a:pt x="149860" y="171450"/>
                </a:lnTo>
                <a:lnTo>
                  <a:pt x="147574" y="161290"/>
                </a:lnTo>
                <a:lnTo>
                  <a:pt x="145287" y="154940"/>
                </a:lnTo>
                <a:lnTo>
                  <a:pt x="141731" y="149860"/>
                </a:lnTo>
                <a:lnTo>
                  <a:pt x="138302" y="144780"/>
                </a:lnTo>
                <a:lnTo>
                  <a:pt x="133857" y="139700"/>
                </a:lnTo>
                <a:lnTo>
                  <a:pt x="128396" y="134620"/>
                </a:lnTo>
                <a:lnTo>
                  <a:pt x="125120" y="130810"/>
                </a:lnTo>
                <a:close/>
              </a:path>
              <a:path w="263525" h="267970">
                <a:moveTo>
                  <a:pt x="174243" y="156210"/>
                </a:moveTo>
                <a:lnTo>
                  <a:pt x="172338" y="156210"/>
                </a:lnTo>
                <a:lnTo>
                  <a:pt x="172846" y="157480"/>
                </a:lnTo>
                <a:lnTo>
                  <a:pt x="173862" y="157480"/>
                </a:lnTo>
                <a:lnTo>
                  <a:pt x="174243" y="156210"/>
                </a:lnTo>
                <a:close/>
              </a:path>
              <a:path w="263525" h="267970">
                <a:moveTo>
                  <a:pt x="159939" y="88900"/>
                </a:moveTo>
                <a:lnTo>
                  <a:pt x="132587" y="88900"/>
                </a:lnTo>
                <a:lnTo>
                  <a:pt x="176911" y="133350"/>
                </a:lnTo>
                <a:lnTo>
                  <a:pt x="164211" y="146050"/>
                </a:lnTo>
                <a:lnTo>
                  <a:pt x="163702" y="146050"/>
                </a:lnTo>
                <a:lnTo>
                  <a:pt x="163702" y="147320"/>
                </a:lnTo>
                <a:lnTo>
                  <a:pt x="163956" y="148590"/>
                </a:lnTo>
                <a:lnTo>
                  <a:pt x="164591" y="149860"/>
                </a:lnTo>
                <a:lnTo>
                  <a:pt x="165100" y="149860"/>
                </a:lnTo>
                <a:lnTo>
                  <a:pt x="166496" y="152400"/>
                </a:lnTo>
                <a:lnTo>
                  <a:pt x="167512" y="153670"/>
                </a:lnTo>
                <a:lnTo>
                  <a:pt x="168528" y="153670"/>
                </a:lnTo>
                <a:lnTo>
                  <a:pt x="169417" y="154940"/>
                </a:lnTo>
                <a:lnTo>
                  <a:pt x="170179" y="154940"/>
                </a:lnTo>
                <a:lnTo>
                  <a:pt x="171703" y="156210"/>
                </a:lnTo>
                <a:lnTo>
                  <a:pt x="174878" y="156210"/>
                </a:lnTo>
                <a:lnTo>
                  <a:pt x="212470" y="119380"/>
                </a:lnTo>
                <a:lnTo>
                  <a:pt x="190626" y="119380"/>
                </a:lnTo>
                <a:lnTo>
                  <a:pt x="159939" y="88900"/>
                </a:lnTo>
                <a:close/>
              </a:path>
              <a:path w="263525" h="267970">
                <a:moveTo>
                  <a:pt x="205866" y="107950"/>
                </a:moveTo>
                <a:lnTo>
                  <a:pt x="201802" y="107950"/>
                </a:lnTo>
                <a:lnTo>
                  <a:pt x="190626" y="119380"/>
                </a:lnTo>
                <a:lnTo>
                  <a:pt x="212470" y="119380"/>
                </a:lnTo>
                <a:lnTo>
                  <a:pt x="212725" y="118110"/>
                </a:lnTo>
                <a:lnTo>
                  <a:pt x="212978" y="118110"/>
                </a:lnTo>
                <a:lnTo>
                  <a:pt x="213105" y="116840"/>
                </a:lnTo>
                <a:lnTo>
                  <a:pt x="212851" y="115570"/>
                </a:lnTo>
                <a:lnTo>
                  <a:pt x="212598" y="115570"/>
                </a:lnTo>
                <a:lnTo>
                  <a:pt x="212216" y="114300"/>
                </a:lnTo>
                <a:lnTo>
                  <a:pt x="211581" y="114300"/>
                </a:lnTo>
                <a:lnTo>
                  <a:pt x="211074" y="113030"/>
                </a:lnTo>
                <a:lnTo>
                  <a:pt x="210312" y="113030"/>
                </a:lnTo>
                <a:lnTo>
                  <a:pt x="208279" y="110490"/>
                </a:lnTo>
                <a:lnTo>
                  <a:pt x="207390" y="109220"/>
                </a:lnTo>
                <a:lnTo>
                  <a:pt x="205866" y="107950"/>
                </a:lnTo>
                <a:close/>
              </a:path>
              <a:path w="263525" h="267970">
                <a:moveTo>
                  <a:pt x="134112" y="62230"/>
                </a:moveTo>
                <a:lnTo>
                  <a:pt x="132587" y="62230"/>
                </a:lnTo>
                <a:lnTo>
                  <a:pt x="131571" y="63500"/>
                </a:lnTo>
                <a:lnTo>
                  <a:pt x="130810" y="63500"/>
                </a:lnTo>
                <a:lnTo>
                  <a:pt x="129031" y="64770"/>
                </a:lnTo>
                <a:lnTo>
                  <a:pt x="128015" y="66040"/>
                </a:lnTo>
                <a:lnTo>
                  <a:pt x="126618" y="67310"/>
                </a:lnTo>
                <a:lnTo>
                  <a:pt x="125602" y="68580"/>
                </a:lnTo>
                <a:lnTo>
                  <a:pt x="124713" y="69850"/>
                </a:lnTo>
                <a:lnTo>
                  <a:pt x="123951" y="69850"/>
                </a:lnTo>
                <a:lnTo>
                  <a:pt x="122808" y="71120"/>
                </a:lnTo>
                <a:lnTo>
                  <a:pt x="122046" y="72390"/>
                </a:lnTo>
                <a:lnTo>
                  <a:pt x="121792" y="72390"/>
                </a:lnTo>
                <a:lnTo>
                  <a:pt x="121665" y="73660"/>
                </a:lnTo>
                <a:lnTo>
                  <a:pt x="121285" y="73660"/>
                </a:lnTo>
                <a:lnTo>
                  <a:pt x="115950" y="99060"/>
                </a:lnTo>
                <a:lnTo>
                  <a:pt x="116077" y="101600"/>
                </a:lnTo>
                <a:lnTo>
                  <a:pt x="116586" y="101600"/>
                </a:lnTo>
                <a:lnTo>
                  <a:pt x="116966" y="102870"/>
                </a:lnTo>
                <a:lnTo>
                  <a:pt x="118617" y="104140"/>
                </a:lnTo>
                <a:lnTo>
                  <a:pt x="119506" y="105410"/>
                </a:lnTo>
                <a:lnTo>
                  <a:pt x="120776" y="106680"/>
                </a:lnTo>
                <a:lnTo>
                  <a:pt x="122681" y="107950"/>
                </a:lnTo>
                <a:lnTo>
                  <a:pt x="123570" y="109220"/>
                </a:lnTo>
                <a:lnTo>
                  <a:pt x="125983" y="109220"/>
                </a:lnTo>
                <a:lnTo>
                  <a:pt x="126364" y="107950"/>
                </a:lnTo>
                <a:lnTo>
                  <a:pt x="126873" y="107950"/>
                </a:lnTo>
                <a:lnTo>
                  <a:pt x="132587" y="88900"/>
                </a:lnTo>
                <a:lnTo>
                  <a:pt x="159939" y="88900"/>
                </a:lnTo>
                <a:lnTo>
                  <a:pt x="134365" y="63500"/>
                </a:lnTo>
                <a:lnTo>
                  <a:pt x="134112" y="62230"/>
                </a:lnTo>
                <a:close/>
              </a:path>
              <a:path w="263525" h="267970">
                <a:moveTo>
                  <a:pt x="209676" y="92710"/>
                </a:moveTo>
                <a:lnTo>
                  <a:pt x="205866" y="92710"/>
                </a:lnTo>
                <a:lnTo>
                  <a:pt x="206628" y="93980"/>
                </a:lnTo>
                <a:lnTo>
                  <a:pt x="208661" y="93980"/>
                </a:lnTo>
                <a:lnTo>
                  <a:pt x="209676" y="92710"/>
                </a:lnTo>
                <a:close/>
              </a:path>
              <a:path w="263525" h="267970">
                <a:moveTo>
                  <a:pt x="197612" y="0"/>
                </a:moveTo>
                <a:lnTo>
                  <a:pt x="195833" y="0"/>
                </a:lnTo>
                <a:lnTo>
                  <a:pt x="195071" y="1270"/>
                </a:lnTo>
                <a:lnTo>
                  <a:pt x="194182" y="1270"/>
                </a:lnTo>
                <a:lnTo>
                  <a:pt x="193166" y="2540"/>
                </a:lnTo>
                <a:lnTo>
                  <a:pt x="192024" y="2540"/>
                </a:lnTo>
                <a:lnTo>
                  <a:pt x="190626" y="3810"/>
                </a:lnTo>
                <a:lnTo>
                  <a:pt x="187705" y="6350"/>
                </a:lnTo>
                <a:lnTo>
                  <a:pt x="184276" y="10160"/>
                </a:lnTo>
                <a:lnTo>
                  <a:pt x="183006" y="11430"/>
                </a:lnTo>
                <a:lnTo>
                  <a:pt x="180720" y="13970"/>
                </a:lnTo>
                <a:lnTo>
                  <a:pt x="178688" y="16510"/>
                </a:lnTo>
                <a:lnTo>
                  <a:pt x="178307" y="17780"/>
                </a:lnTo>
                <a:lnTo>
                  <a:pt x="177926" y="19050"/>
                </a:lnTo>
                <a:lnTo>
                  <a:pt x="194182" y="78740"/>
                </a:lnTo>
                <a:lnTo>
                  <a:pt x="194563" y="80010"/>
                </a:lnTo>
                <a:lnTo>
                  <a:pt x="194944" y="80010"/>
                </a:lnTo>
                <a:lnTo>
                  <a:pt x="195199" y="81280"/>
                </a:lnTo>
                <a:lnTo>
                  <a:pt x="195579" y="82550"/>
                </a:lnTo>
                <a:lnTo>
                  <a:pt x="197103" y="85090"/>
                </a:lnTo>
                <a:lnTo>
                  <a:pt x="197865" y="85090"/>
                </a:lnTo>
                <a:lnTo>
                  <a:pt x="199389" y="87630"/>
                </a:lnTo>
                <a:lnTo>
                  <a:pt x="200278" y="87630"/>
                </a:lnTo>
                <a:lnTo>
                  <a:pt x="202818" y="90170"/>
                </a:lnTo>
                <a:lnTo>
                  <a:pt x="203962" y="91440"/>
                </a:lnTo>
                <a:lnTo>
                  <a:pt x="204850" y="92710"/>
                </a:lnTo>
                <a:lnTo>
                  <a:pt x="210185" y="92710"/>
                </a:lnTo>
                <a:lnTo>
                  <a:pt x="229144" y="73660"/>
                </a:lnTo>
                <a:lnTo>
                  <a:pt x="207644" y="73660"/>
                </a:lnTo>
                <a:lnTo>
                  <a:pt x="194310" y="24130"/>
                </a:lnTo>
                <a:lnTo>
                  <a:pt x="221449" y="24130"/>
                </a:lnTo>
                <a:lnTo>
                  <a:pt x="197612" y="0"/>
                </a:lnTo>
                <a:close/>
              </a:path>
              <a:path w="263525" h="267970">
                <a:moveTo>
                  <a:pt x="263016" y="66040"/>
                </a:moveTo>
                <a:lnTo>
                  <a:pt x="236727" y="66040"/>
                </a:lnTo>
                <a:lnTo>
                  <a:pt x="249046" y="78740"/>
                </a:lnTo>
                <a:lnTo>
                  <a:pt x="252602" y="78740"/>
                </a:lnTo>
                <a:lnTo>
                  <a:pt x="253491" y="77470"/>
                </a:lnTo>
                <a:lnTo>
                  <a:pt x="254380" y="77470"/>
                </a:lnTo>
                <a:lnTo>
                  <a:pt x="255396" y="76200"/>
                </a:lnTo>
                <a:lnTo>
                  <a:pt x="257682" y="73660"/>
                </a:lnTo>
                <a:lnTo>
                  <a:pt x="259079" y="72390"/>
                </a:lnTo>
                <a:lnTo>
                  <a:pt x="260095" y="71120"/>
                </a:lnTo>
                <a:lnTo>
                  <a:pt x="261619" y="69850"/>
                </a:lnTo>
                <a:lnTo>
                  <a:pt x="262127" y="68580"/>
                </a:lnTo>
                <a:lnTo>
                  <a:pt x="262889" y="67310"/>
                </a:lnTo>
                <a:lnTo>
                  <a:pt x="263016" y="66040"/>
                </a:lnTo>
                <a:close/>
              </a:path>
              <a:path w="263525" h="267970">
                <a:moveTo>
                  <a:pt x="221449" y="24130"/>
                </a:moveTo>
                <a:lnTo>
                  <a:pt x="194437" y="24130"/>
                </a:lnTo>
                <a:lnTo>
                  <a:pt x="225678" y="55880"/>
                </a:lnTo>
                <a:lnTo>
                  <a:pt x="207644" y="73660"/>
                </a:lnTo>
                <a:lnTo>
                  <a:pt x="229144" y="73660"/>
                </a:lnTo>
                <a:lnTo>
                  <a:pt x="236727" y="66040"/>
                </a:lnTo>
                <a:lnTo>
                  <a:pt x="262763" y="66040"/>
                </a:lnTo>
                <a:lnTo>
                  <a:pt x="262381" y="64770"/>
                </a:lnTo>
                <a:lnTo>
                  <a:pt x="250062" y="53340"/>
                </a:lnTo>
                <a:lnTo>
                  <a:pt x="256793" y="45720"/>
                </a:lnTo>
                <a:lnTo>
                  <a:pt x="256158" y="44450"/>
                </a:lnTo>
                <a:lnTo>
                  <a:pt x="255650" y="43180"/>
                </a:lnTo>
                <a:lnTo>
                  <a:pt x="255079" y="41910"/>
                </a:lnTo>
                <a:lnTo>
                  <a:pt x="239013" y="41910"/>
                </a:lnTo>
                <a:lnTo>
                  <a:pt x="221449" y="24130"/>
                </a:lnTo>
                <a:close/>
              </a:path>
              <a:path w="263525" h="267970">
                <a:moveTo>
                  <a:pt x="246506" y="35560"/>
                </a:moveTo>
                <a:lnTo>
                  <a:pt x="245110" y="35560"/>
                </a:lnTo>
                <a:lnTo>
                  <a:pt x="239013" y="41910"/>
                </a:lnTo>
                <a:lnTo>
                  <a:pt x="255079" y="41910"/>
                </a:lnTo>
                <a:lnTo>
                  <a:pt x="254507" y="40640"/>
                </a:lnTo>
                <a:lnTo>
                  <a:pt x="252729" y="39370"/>
                </a:lnTo>
                <a:lnTo>
                  <a:pt x="250698" y="36830"/>
                </a:lnTo>
                <a:lnTo>
                  <a:pt x="249046" y="36830"/>
                </a:lnTo>
                <a:lnTo>
                  <a:pt x="246506" y="35560"/>
                </a:lnTo>
                <a:close/>
              </a:path>
            </a:pathLst>
          </a:custGeom>
          <a:solidFill>
            <a:srgbClr val="000000"/>
          </a:solidFill>
        </p:spPr>
        <p:txBody>
          <a:bodyPr wrap="square" lIns="0" tIns="0" rIns="0" bIns="0" rtlCol="0"/>
          <a:lstStyle/>
          <a:p>
            <a:endParaRPr/>
          </a:p>
        </p:txBody>
      </p:sp>
      <p:sp>
        <p:nvSpPr>
          <p:cNvPr id="109" name="object 109"/>
          <p:cNvSpPr/>
          <p:nvPr/>
        </p:nvSpPr>
        <p:spPr>
          <a:xfrm>
            <a:off x="8055736" y="5650242"/>
            <a:ext cx="257810" cy="269240"/>
          </a:xfrm>
          <a:custGeom>
            <a:avLst/>
            <a:gdLst/>
            <a:ahLst/>
            <a:cxnLst/>
            <a:rect l="l" t="t" r="r" b="b"/>
            <a:pathLst>
              <a:path w="257809" h="269239">
                <a:moveTo>
                  <a:pt x="61975" y="193039"/>
                </a:moveTo>
                <a:lnTo>
                  <a:pt x="33655" y="193039"/>
                </a:lnTo>
                <a:lnTo>
                  <a:pt x="36449" y="195579"/>
                </a:lnTo>
                <a:lnTo>
                  <a:pt x="37719" y="195579"/>
                </a:lnTo>
                <a:lnTo>
                  <a:pt x="40132" y="198119"/>
                </a:lnTo>
                <a:lnTo>
                  <a:pt x="47498" y="217169"/>
                </a:lnTo>
                <a:lnTo>
                  <a:pt x="48133" y="219709"/>
                </a:lnTo>
                <a:lnTo>
                  <a:pt x="48431" y="226059"/>
                </a:lnTo>
                <a:lnTo>
                  <a:pt x="49403" y="253999"/>
                </a:lnTo>
                <a:lnTo>
                  <a:pt x="49403" y="255269"/>
                </a:lnTo>
                <a:lnTo>
                  <a:pt x="50165" y="259079"/>
                </a:lnTo>
                <a:lnTo>
                  <a:pt x="50927" y="261619"/>
                </a:lnTo>
                <a:lnTo>
                  <a:pt x="51435" y="261619"/>
                </a:lnTo>
                <a:lnTo>
                  <a:pt x="52197" y="262889"/>
                </a:lnTo>
                <a:lnTo>
                  <a:pt x="52832" y="264159"/>
                </a:lnTo>
                <a:lnTo>
                  <a:pt x="54991" y="265429"/>
                </a:lnTo>
                <a:lnTo>
                  <a:pt x="57277" y="267969"/>
                </a:lnTo>
                <a:lnTo>
                  <a:pt x="58166" y="269239"/>
                </a:lnTo>
                <a:lnTo>
                  <a:pt x="63627" y="269239"/>
                </a:lnTo>
                <a:lnTo>
                  <a:pt x="64389" y="267969"/>
                </a:lnTo>
                <a:lnTo>
                  <a:pt x="88830" y="243839"/>
                </a:lnTo>
                <a:lnTo>
                  <a:pt x="66040" y="243839"/>
                </a:lnTo>
                <a:lnTo>
                  <a:pt x="65786" y="228599"/>
                </a:lnTo>
                <a:lnTo>
                  <a:pt x="65684" y="217169"/>
                </a:lnTo>
                <a:lnTo>
                  <a:pt x="65532" y="213359"/>
                </a:lnTo>
                <a:lnTo>
                  <a:pt x="65024" y="208279"/>
                </a:lnTo>
                <a:lnTo>
                  <a:pt x="64389" y="203199"/>
                </a:lnTo>
                <a:lnTo>
                  <a:pt x="63500" y="198119"/>
                </a:lnTo>
                <a:lnTo>
                  <a:pt x="61975" y="193039"/>
                </a:lnTo>
                <a:close/>
              </a:path>
              <a:path w="257809" h="269239">
                <a:moveTo>
                  <a:pt x="97282" y="217169"/>
                </a:moveTo>
                <a:lnTo>
                  <a:pt x="92837" y="217169"/>
                </a:lnTo>
                <a:lnTo>
                  <a:pt x="66040" y="243839"/>
                </a:lnTo>
                <a:lnTo>
                  <a:pt x="88830" y="243839"/>
                </a:lnTo>
                <a:lnTo>
                  <a:pt x="104267" y="228599"/>
                </a:lnTo>
                <a:lnTo>
                  <a:pt x="104648" y="228599"/>
                </a:lnTo>
                <a:lnTo>
                  <a:pt x="105029" y="226059"/>
                </a:lnTo>
                <a:lnTo>
                  <a:pt x="103886" y="223519"/>
                </a:lnTo>
                <a:lnTo>
                  <a:pt x="102616" y="222249"/>
                </a:lnTo>
                <a:lnTo>
                  <a:pt x="101854" y="220979"/>
                </a:lnTo>
                <a:lnTo>
                  <a:pt x="100838" y="220979"/>
                </a:lnTo>
                <a:lnTo>
                  <a:pt x="99822" y="219709"/>
                </a:lnTo>
                <a:lnTo>
                  <a:pt x="98933" y="218439"/>
                </a:lnTo>
                <a:lnTo>
                  <a:pt x="98044" y="218439"/>
                </a:lnTo>
                <a:lnTo>
                  <a:pt x="97282" y="217169"/>
                </a:lnTo>
                <a:close/>
              </a:path>
              <a:path w="257809" h="269239">
                <a:moveTo>
                  <a:pt x="40767" y="170179"/>
                </a:moveTo>
                <a:lnTo>
                  <a:pt x="30861" y="170179"/>
                </a:lnTo>
                <a:lnTo>
                  <a:pt x="27432" y="171449"/>
                </a:lnTo>
                <a:lnTo>
                  <a:pt x="20320" y="173989"/>
                </a:lnTo>
                <a:lnTo>
                  <a:pt x="16891" y="177799"/>
                </a:lnTo>
                <a:lnTo>
                  <a:pt x="13335" y="180339"/>
                </a:lnTo>
                <a:lnTo>
                  <a:pt x="11049" y="182879"/>
                </a:lnTo>
                <a:lnTo>
                  <a:pt x="9144" y="185419"/>
                </a:lnTo>
                <a:lnTo>
                  <a:pt x="5842" y="190499"/>
                </a:lnTo>
                <a:lnTo>
                  <a:pt x="4445" y="193039"/>
                </a:lnTo>
                <a:lnTo>
                  <a:pt x="2159" y="196849"/>
                </a:lnTo>
                <a:lnTo>
                  <a:pt x="1397" y="199389"/>
                </a:lnTo>
                <a:lnTo>
                  <a:pt x="381" y="203199"/>
                </a:lnTo>
                <a:lnTo>
                  <a:pt x="127" y="204469"/>
                </a:lnTo>
                <a:lnTo>
                  <a:pt x="0" y="205739"/>
                </a:lnTo>
                <a:lnTo>
                  <a:pt x="127" y="207009"/>
                </a:lnTo>
                <a:lnTo>
                  <a:pt x="508" y="208279"/>
                </a:lnTo>
                <a:lnTo>
                  <a:pt x="889" y="208279"/>
                </a:lnTo>
                <a:lnTo>
                  <a:pt x="1143" y="209549"/>
                </a:lnTo>
                <a:lnTo>
                  <a:pt x="1524" y="209549"/>
                </a:lnTo>
                <a:lnTo>
                  <a:pt x="2540" y="210819"/>
                </a:lnTo>
                <a:lnTo>
                  <a:pt x="3937" y="212089"/>
                </a:lnTo>
                <a:lnTo>
                  <a:pt x="6223" y="214629"/>
                </a:lnTo>
                <a:lnTo>
                  <a:pt x="8001" y="215899"/>
                </a:lnTo>
                <a:lnTo>
                  <a:pt x="8763" y="217169"/>
                </a:lnTo>
                <a:lnTo>
                  <a:pt x="12700" y="217169"/>
                </a:lnTo>
                <a:lnTo>
                  <a:pt x="13970" y="210819"/>
                </a:lnTo>
                <a:lnTo>
                  <a:pt x="14478" y="209549"/>
                </a:lnTo>
                <a:lnTo>
                  <a:pt x="15113" y="208279"/>
                </a:lnTo>
                <a:lnTo>
                  <a:pt x="15875" y="205739"/>
                </a:lnTo>
                <a:lnTo>
                  <a:pt x="16891" y="203199"/>
                </a:lnTo>
                <a:lnTo>
                  <a:pt x="18034" y="201929"/>
                </a:lnTo>
                <a:lnTo>
                  <a:pt x="19558" y="199389"/>
                </a:lnTo>
                <a:lnTo>
                  <a:pt x="21590" y="196849"/>
                </a:lnTo>
                <a:lnTo>
                  <a:pt x="24638" y="194309"/>
                </a:lnTo>
                <a:lnTo>
                  <a:pt x="27686" y="193039"/>
                </a:lnTo>
                <a:lnTo>
                  <a:pt x="61975" y="193039"/>
                </a:lnTo>
                <a:lnTo>
                  <a:pt x="61214" y="190499"/>
                </a:lnTo>
                <a:lnTo>
                  <a:pt x="52197" y="177799"/>
                </a:lnTo>
                <a:lnTo>
                  <a:pt x="49657" y="175259"/>
                </a:lnTo>
                <a:lnTo>
                  <a:pt x="46863" y="172719"/>
                </a:lnTo>
                <a:lnTo>
                  <a:pt x="40767" y="170179"/>
                </a:lnTo>
                <a:close/>
              </a:path>
              <a:path w="257809" h="269239">
                <a:moveTo>
                  <a:pt x="93218" y="113029"/>
                </a:moveTo>
                <a:lnTo>
                  <a:pt x="88392" y="113029"/>
                </a:lnTo>
                <a:lnTo>
                  <a:pt x="83820" y="115569"/>
                </a:lnTo>
                <a:lnTo>
                  <a:pt x="79121" y="116839"/>
                </a:lnTo>
                <a:lnTo>
                  <a:pt x="74422" y="119379"/>
                </a:lnTo>
                <a:lnTo>
                  <a:pt x="69723" y="124459"/>
                </a:lnTo>
                <a:lnTo>
                  <a:pt x="65151" y="128269"/>
                </a:lnTo>
                <a:lnTo>
                  <a:pt x="62230" y="133349"/>
                </a:lnTo>
                <a:lnTo>
                  <a:pt x="60706" y="138429"/>
                </a:lnTo>
                <a:lnTo>
                  <a:pt x="59055" y="143509"/>
                </a:lnTo>
                <a:lnTo>
                  <a:pt x="58928" y="148589"/>
                </a:lnTo>
                <a:lnTo>
                  <a:pt x="60071" y="153669"/>
                </a:lnTo>
                <a:lnTo>
                  <a:pt x="61087" y="158749"/>
                </a:lnTo>
                <a:lnTo>
                  <a:pt x="63373" y="163829"/>
                </a:lnTo>
                <a:lnTo>
                  <a:pt x="70485" y="173989"/>
                </a:lnTo>
                <a:lnTo>
                  <a:pt x="74930" y="179069"/>
                </a:lnTo>
                <a:lnTo>
                  <a:pt x="80264" y="184149"/>
                </a:lnTo>
                <a:lnTo>
                  <a:pt x="85725" y="190499"/>
                </a:lnTo>
                <a:lnTo>
                  <a:pt x="91059" y="194309"/>
                </a:lnTo>
                <a:lnTo>
                  <a:pt x="96139" y="198119"/>
                </a:lnTo>
                <a:lnTo>
                  <a:pt x="101092" y="201929"/>
                </a:lnTo>
                <a:lnTo>
                  <a:pt x="106045" y="204469"/>
                </a:lnTo>
                <a:lnTo>
                  <a:pt x="115570" y="207009"/>
                </a:lnTo>
                <a:lnTo>
                  <a:pt x="120396" y="207009"/>
                </a:lnTo>
                <a:lnTo>
                  <a:pt x="124968" y="205739"/>
                </a:lnTo>
                <a:lnTo>
                  <a:pt x="129667" y="203199"/>
                </a:lnTo>
                <a:lnTo>
                  <a:pt x="134239" y="200659"/>
                </a:lnTo>
                <a:lnTo>
                  <a:pt x="138938" y="195579"/>
                </a:lnTo>
                <a:lnTo>
                  <a:pt x="143510" y="191769"/>
                </a:lnTo>
                <a:lnTo>
                  <a:pt x="145034" y="189229"/>
                </a:lnTo>
                <a:lnTo>
                  <a:pt x="120650" y="189229"/>
                </a:lnTo>
                <a:lnTo>
                  <a:pt x="118237" y="187959"/>
                </a:lnTo>
                <a:lnTo>
                  <a:pt x="112903" y="186689"/>
                </a:lnTo>
                <a:lnTo>
                  <a:pt x="109728" y="184149"/>
                </a:lnTo>
                <a:lnTo>
                  <a:pt x="102616" y="179069"/>
                </a:lnTo>
                <a:lnTo>
                  <a:pt x="98425" y="175259"/>
                </a:lnTo>
                <a:lnTo>
                  <a:pt x="93599" y="170179"/>
                </a:lnTo>
                <a:lnTo>
                  <a:pt x="89535" y="166369"/>
                </a:lnTo>
                <a:lnTo>
                  <a:pt x="86233" y="162559"/>
                </a:lnTo>
                <a:lnTo>
                  <a:pt x="80899" y="156209"/>
                </a:lnTo>
                <a:lnTo>
                  <a:pt x="78994" y="152399"/>
                </a:lnTo>
                <a:lnTo>
                  <a:pt x="77851" y="149859"/>
                </a:lnTo>
                <a:lnTo>
                  <a:pt x="76581" y="147319"/>
                </a:lnTo>
                <a:lnTo>
                  <a:pt x="76200" y="144779"/>
                </a:lnTo>
                <a:lnTo>
                  <a:pt x="76454" y="142239"/>
                </a:lnTo>
                <a:lnTo>
                  <a:pt x="76835" y="139699"/>
                </a:lnTo>
                <a:lnTo>
                  <a:pt x="78105" y="138429"/>
                </a:lnTo>
                <a:lnTo>
                  <a:pt x="80137" y="135889"/>
                </a:lnTo>
                <a:lnTo>
                  <a:pt x="81280" y="134619"/>
                </a:lnTo>
                <a:lnTo>
                  <a:pt x="82550" y="133349"/>
                </a:lnTo>
                <a:lnTo>
                  <a:pt x="83820" y="133349"/>
                </a:lnTo>
                <a:lnTo>
                  <a:pt x="85217" y="132079"/>
                </a:lnTo>
                <a:lnTo>
                  <a:pt x="125120" y="132079"/>
                </a:lnTo>
                <a:lnTo>
                  <a:pt x="122936" y="129539"/>
                </a:lnTo>
                <a:lnTo>
                  <a:pt x="117729" y="125729"/>
                </a:lnTo>
                <a:lnTo>
                  <a:pt x="112649" y="121919"/>
                </a:lnTo>
                <a:lnTo>
                  <a:pt x="107696" y="118109"/>
                </a:lnTo>
                <a:lnTo>
                  <a:pt x="102743" y="115569"/>
                </a:lnTo>
                <a:lnTo>
                  <a:pt x="93218" y="113029"/>
                </a:lnTo>
                <a:close/>
              </a:path>
              <a:path w="257809" h="269239">
                <a:moveTo>
                  <a:pt x="125120" y="132079"/>
                </a:moveTo>
                <a:lnTo>
                  <a:pt x="91313" y="132079"/>
                </a:lnTo>
                <a:lnTo>
                  <a:pt x="94869" y="133349"/>
                </a:lnTo>
                <a:lnTo>
                  <a:pt x="96901" y="134619"/>
                </a:lnTo>
                <a:lnTo>
                  <a:pt x="99060" y="135889"/>
                </a:lnTo>
                <a:lnTo>
                  <a:pt x="101346" y="137159"/>
                </a:lnTo>
                <a:lnTo>
                  <a:pt x="103759" y="139699"/>
                </a:lnTo>
                <a:lnTo>
                  <a:pt x="106426" y="142239"/>
                </a:lnTo>
                <a:lnTo>
                  <a:pt x="112014" y="147319"/>
                </a:lnTo>
                <a:lnTo>
                  <a:pt x="115189" y="149859"/>
                </a:lnTo>
                <a:lnTo>
                  <a:pt x="117856" y="152399"/>
                </a:lnTo>
                <a:lnTo>
                  <a:pt x="120269" y="154939"/>
                </a:lnTo>
                <a:lnTo>
                  <a:pt x="122301" y="157479"/>
                </a:lnTo>
                <a:lnTo>
                  <a:pt x="124460" y="160019"/>
                </a:lnTo>
                <a:lnTo>
                  <a:pt x="126111" y="162559"/>
                </a:lnTo>
                <a:lnTo>
                  <a:pt x="127635" y="163829"/>
                </a:lnTo>
                <a:lnTo>
                  <a:pt x="129032" y="166369"/>
                </a:lnTo>
                <a:lnTo>
                  <a:pt x="130048" y="168909"/>
                </a:lnTo>
                <a:lnTo>
                  <a:pt x="130937" y="170179"/>
                </a:lnTo>
                <a:lnTo>
                  <a:pt x="131699" y="171449"/>
                </a:lnTo>
                <a:lnTo>
                  <a:pt x="132207" y="173989"/>
                </a:lnTo>
                <a:lnTo>
                  <a:pt x="132334" y="177799"/>
                </a:lnTo>
                <a:lnTo>
                  <a:pt x="132080" y="179069"/>
                </a:lnTo>
                <a:lnTo>
                  <a:pt x="130810" y="181609"/>
                </a:lnTo>
                <a:lnTo>
                  <a:pt x="129921" y="182879"/>
                </a:lnTo>
                <a:lnTo>
                  <a:pt x="128524" y="184149"/>
                </a:lnTo>
                <a:lnTo>
                  <a:pt x="126619" y="186689"/>
                </a:lnTo>
                <a:lnTo>
                  <a:pt x="124714" y="187959"/>
                </a:lnTo>
                <a:lnTo>
                  <a:pt x="120650" y="189229"/>
                </a:lnTo>
                <a:lnTo>
                  <a:pt x="145034" y="189229"/>
                </a:lnTo>
                <a:lnTo>
                  <a:pt x="146558" y="186689"/>
                </a:lnTo>
                <a:lnTo>
                  <a:pt x="148209" y="181609"/>
                </a:lnTo>
                <a:lnTo>
                  <a:pt x="149733" y="176529"/>
                </a:lnTo>
                <a:lnTo>
                  <a:pt x="149860" y="172719"/>
                </a:lnTo>
                <a:lnTo>
                  <a:pt x="148717" y="167639"/>
                </a:lnTo>
                <a:lnTo>
                  <a:pt x="147701" y="162559"/>
                </a:lnTo>
                <a:lnTo>
                  <a:pt x="145415" y="156209"/>
                </a:lnTo>
                <a:lnTo>
                  <a:pt x="138303" y="146049"/>
                </a:lnTo>
                <a:lnTo>
                  <a:pt x="133858" y="140969"/>
                </a:lnTo>
                <a:lnTo>
                  <a:pt x="128397" y="135889"/>
                </a:lnTo>
                <a:lnTo>
                  <a:pt x="125120" y="132079"/>
                </a:lnTo>
                <a:close/>
              </a:path>
              <a:path w="257809" h="269239">
                <a:moveTo>
                  <a:pt x="174371" y="157479"/>
                </a:moveTo>
                <a:lnTo>
                  <a:pt x="172339" y="157479"/>
                </a:lnTo>
                <a:lnTo>
                  <a:pt x="172974" y="158749"/>
                </a:lnTo>
                <a:lnTo>
                  <a:pt x="173482" y="158749"/>
                </a:lnTo>
                <a:lnTo>
                  <a:pt x="174371" y="157479"/>
                </a:lnTo>
                <a:close/>
              </a:path>
              <a:path w="257809" h="269239">
                <a:moveTo>
                  <a:pt x="160066" y="90169"/>
                </a:moveTo>
                <a:lnTo>
                  <a:pt x="132588" y="90169"/>
                </a:lnTo>
                <a:lnTo>
                  <a:pt x="176911" y="134619"/>
                </a:lnTo>
                <a:lnTo>
                  <a:pt x="164338" y="147319"/>
                </a:lnTo>
                <a:lnTo>
                  <a:pt x="163957" y="147319"/>
                </a:lnTo>
                <a:lnTo>
                  <a:pt x="163703" y="148589"/>
                </a:lnTo>
                <a:lnTo>
                  <a:pt x="164211" y="149859"/>
                </a:lnTo>
                <a:lnTo>
                  <a:pt x="164592" y="151129"/>
                </a:lnTo>
                <a:lnTo>
                  <a:pt x="167640" y="154939"/>
                </a:lnTo>
                <a:lnTo>
                  <a:pt x="168656" y="154939"/>
                </a:lnTo>
                <a:lnTo>
                  <a:pt x="169545" y="156209"/>
                </a:lnTo>
                <a:lnTo>
                  <a:pt x="171069" y="157479"/>
                </a:lnTo>
                <a:lnTo>
                  <a:pt x="175006" y="157479"/>
                </a:lnTo>
                <a:lnTo>
                  <a:pt x="212471" y="120649"/>
                </a:lnTo>
                <a:lnTo>
                  <a:pt x="190754" y="120649"/>
                </a:lnTo>
                <a:lnTo>
                  <a:pt x="160066" y="90169"/>
                </a:lnTo>
                <a:close/>
              </a:path>
              <a:path w="257809" h="269239">
                <a:moveTo>
                  <a:pt x="205867" y="109219"/>
                </a:moveTo>
                <a:lnTo>
                  <a:pt x="201803" y="109219"/>
                </a:lnTo>
                <a:lnTo>
                  <a:pt x="190754" y="120649"/>
                </a:lnTo>
                <a:lnTo>
                  <a:pt x="212471" y="120649"/>
                </a:lnTo>
                <a:lnTo>
                  <a:pt x="213233" y="118109"/>
                </a:lnTo>
                <a:lnTo>
                  <a:pt x="212852" y="116839"/>
                </a:lnTo>
                <a:lnTo>
                  <a:pt x="212725" y="116839"/>
                </a:lnTo>
                <a:lnTo>
                  <a:pt x="212344" y="115569"/>
                </a:lnTo>
                <a:lnTo>
                  <a:pt x="211074" y="114299"/>
                </a:lnTo>
                <a:lnTo>
                  <a:pt x="210312" y="114299"/>
                </a:lnTo>
                <a:lnTo>
                  <a:pt x="209423" y="113029"/>
                </a:lnTo>
                <a:lnTo>
                  <a:pt x="208407" y="111759"/>
                </a:lnTo>
                <a:lnTo>
                  <a:pt x="207518" y="110489"/>
                </a:lnTo>
                <a:lnTo>
                  <a:pt x="206629" y="110489"/>
                </a:lnTo>
                <a:lnTo>
                  <a:pt x="205867" y="109219"/>
                </a:lnTo>
                <a:close/>
              </a:path>
              <a:path w="257809" h="269239">
                <a:moveTo>
                  <a:pt x="134239" y="63499"/>
                </a:moveTo>
                <a:lnTo>
                  <a:pt x="132207" y="63499"/>
                </a:lnTo>
                <a:lnTo>
                  <a:pt x="131572" y="64769"/>
                </a:lnTo>
                <a:lnTo>
                  <a:pt x="129159" y="66039"/>
                </a:lnTo>
                <a:lnTo>
                  <a:pt x="128016" y="67309"/>
                </a:lnTo>
                <a:lnTo>
                  <a:pt x="126746" y="68579"/>
                </a:lnTo>
                <a:lnTo>
                  <a:pt x="125603" y="69849"/>
                </a:lnTo>
                <a:lnTo>
                  <a:pt x="124714" y="71119"/>
                </a:lnTo>
                <a:lnTo>
                  <a:pt x="122936" y="72389"/>
                </a:lnTo>
                <a:lnTo>
                  <a:pt x="122174" y="73659"/>
                </a:lnTo>
                <a:lnTo>
                  <a:pt x="121920" y="73659"/>
                </a:lnTo>
                <a:lnTo>
                  <a:pt x="121666" y="74929"/>
                </a:lnTo>
                <a:lnTo>
                  <a:pt x="121412" y="74929"/>
                </a:lnTo>
                <a:lnTo>
                  <a:pt x="116205" y="99059"/>
                </a:lnTo>
                <a:lnTo>
                  <a:pt x="116078" y="101599"/>
                </a:lnTo>
                <a:lnTo>
                  <a:pt x="116332" y="102869"/>
                </a:lnTo>
                <a:lnTo>
                  <a:pt x="116586" y="102869"/>
                </a:lnTo>
                <a:lnTo>
                  <a:pt x="116967" y="104139"/>
                </a:lnTo>
                <a:lnTo>
                  <a:pt x="117983" y="105409"/>
                </a:lnTo>
                <a:lnTo>
                  <a:pt x="118745" y="105409"/>
                </a:lnTo>
                <a:lnTo>
                  <a:pt x="119507" y="106679"/>
                </a:lnTo>
                <a:lnTo>
                  <a:pt x="121920" y="109219"/>
                </a:lnTo>
                <a:lnTo>
                  <a:pt x="123698" y="110489"/>
                </a:lnTo>
                <a:lnTo>
                  <a:pt x="126111" y="110489"/>
                </a:lnTo>
                <a:lnTo>
                  <a:pt x="126873" y="109219"/>
                </a:lnTo>
                <a:lnTo>
                  <a:pt x="127381" y="107949"/>
                </a:lnTo>
                <a:lnTo>
                  <a:pt x="132588" y="90169"/>
                </a:lnTo>
                <a:lnTo>
                  <a:pt x="160066" y="90169"/>
                </a:lnTo>
                <a:lnTo>
                  <a:pt x="134493" y="64769"/>
                </a:lnTo>
                <a:lnTo>
                  <a:pt x="134239" y="63499"/>
                </a:lnTo>
                <a:close/>
              </a:path>
              <a:path w="257809" h="269239">
                <a:moveTo>
                  <a:pt x="233934" y="31749"/>
                </a:moveTo>
                <a:lnTo>
                  <a:pt x="223139" y="31749"/>
                </a:lnTo>
                <a:lnTo>
                  <a:pt x="219456" y="33019"/>
                </a:lnTo>
                <a:lnTo>
                  <a:pt x="215646" y="35559"/>
                </a:lnTo>
                <a:lnTo>
                  <a:pt x="208280" y="40639"/>
                </a:lnTo>
                <a:lnTo>
                  <a:pt x="204597" y="44449"/>
                </a:lnTo>
                <a:lnTo>
                  <a:pt x="200787" y="48259"/>
                </a:lnTo>
                <a:lnTo>
                  <a:pt x="198501" y="50799"/>
                </a:lnTo>
                <a:lnTo>
                  <a:pt x="197485" y="52069"/>
                </a:lnTo>
                <a:lnTo>
                  <a:pt x="226695" y="52069"/>
                </a:lnTo>
                <a:lnTo>
                  <a:pt x="228600" y="53339"/>
                </a:lnTo>
                <a:lnTo>
                  <a:pt x="230378" y="53339"/>
                </a:lnTo>
                <a:lnTo>
                  <a:pt x="232156" y="54609"/>
                </a:lnTo>
                <a:lnTo>
                  <a:pt x="233807" y="57149"/>
                </a:lnTo>
                <a:lnTo>
                  <a:pt x="235839" y="58419"/>
                </a:lnTo>
                <a:lnTo>
                  <a:pt x="237236" y="60959"/>
                </a:lnTo>
                <a:lnTo>
                  <a:pt x="238760" y="64769"/>
                </a:lnTo>
                <a:lnTo>
                  <a:pt x="239014" y="67309"/>
                </a:lnTo>
                <a:lnTo>
                  <a:pt x="238506" y="71119"/>
                </a:lnTo>
                <a:lnTo>
                  <a:pt x="235331" y="77469"/>
                </a:lnTo>
                <a:lnTo>
                  <a:pt x="233680" y="78739"/>
                </a:lnTo>
                <a:lnTo>
                  <a:pt x="231648" y="81279"/>
                </a:lnTo>
                <a:lnTo>
                  <a:pt x="229362" y="83819"/>
                </a:lnTo>
                <a:lnTo>
                  <a:pt x="227076" y="85089"/>
                </a:lnTo>
                <a:lnTo>
                  <a:pt x="225044" y="86359"/>
                </a:lnTo>
                <a:lnTo>
                  <a:pt x="222885" y="87629"/>
                </a:lnTo>
                <a:lnTo>
                  <a:pt x="220980" y="88899"/>
                </a:lnTo>
                <a:lnTo>
                  <a:pt x="217678" y="90169"/>
                </a:lnTo>
                <a:lnTo>
                  <a:pt x="216281" y="91439"/>
                </a:lnTo>
                <a:lnTo>
                  <a:pt x="213360" y="91439"/>
                </a:lnTo>
                <a:lnTo>
                  <a:pt x="212979" y="92709"/>
                </a:lnTo>
                <a:lnTo>
                  <a:pt x="212471" y="92709"/>
                </a:lnTo>
                <a:lnTo>
                  <a:pt x="212471" y="93979"/>
                </a:lnTo>
                <a:lnTo>
                  <a:pt x="213106" y="95249"/>
                </a:lnTo>
                <a:lnTo>
                  <a:pt x="213487" y="95249"/>
                </a:lnTo>
                <a:lnTo>
                  <a:pt x="214757" y="97789"/>
                </a:lnTo>
                <a:lnTo>
                  <a:pt x="215519" y="97789"/>
                </a:lnTo>
                <a:lnTo>
                  <a:pt x="216535" y="99059"/>
                </a:lnTo>
                <a:lnTo>
                  <a:pt x="217424" y="100329"/>
                </a:lnTo>
                <a:lnTo>
                  <a:pt x="218313" y="100329"/>
                </a:lnTo>
                <a:lnTo>
                  <a:pt x="218948" y="101599"/>
                </a:lnTo>
                <a:lnTo>
                  <a:pt x="220345" y="102869"/>
                </a:lnTo>
                <a:lnTo>
                  <a:pt x="221361" y="102869"/>
                </a:lnTo>
                <a:lnTo>
                  <a:pt x="222250" y="104139"/>
                </a:lnTo>
                <a:lnTo>
                  <a:pt x="225298" y="104139"/>
                </a:lnTo>
                <a:lnTo>
                  <a:pt x="228092" y="102869"/>
                </a:lnTo>
                <a:lnTo>
                  <a:pt x="229743" y="101599"/>
                </a:lnTo>
                <a:lnTo>
                  <a:pt x="233553" y="99059"/>
                </a:lnTo>
                <a:lnTo>
                  <a:pt x="235585" y="97789"/>
                </a:lnTo>
                <a:lnTo>
                  <a:pt x="239903" y="95249"/>
                </a:lnTo>
                <a:lnTo>
                  <a:pt x="242062" y="92709"/>
                </a:lnTo>
                <a:lnTo>
                  <a:pt x="257683" y="60959"/>
                </a:lnTo>
                <a:lnTo>
                  <a:pt x="257048" y="57149"/>
                </a:lnTo>
                <a:lnTo>
                  <a:pt x="240792" y="35559"/>
                </a:lnTo>
                <a:lnTo>
                  <a:pt x="233934" y="31749"/>
                </a:lnTo>
                <a:close/>
              </a:path>
              <a:path w="257809" h="269239">
                <a:moveTo>
                  <a:pt x="199517" y="1269"/>
                </a:moveTo>
                <a:lnTo>
                  <a:pt x="195199" y="1269"/>
                </a:lnTo>
                <a:lnTo>
                  <a:pt x="162941" y="33019"/>
                </a:lnTo>
                <a:lnTo>
                  <a:pt x="161798" y="34289"/>
                </a:lnTo>
                <a:lnTo>
                  <a:pt x="161290" y="35559"/>
                </a:lnTo>
                <a:lnTo>
                  <a:pt x="161417" y="38099"/>
                </a:lnTo>
                <a:lnTo>
                  <a:pt x="162052" y="39369"/>
                </a:lnTo>
                <a:lnTo>
                  <a:pt x="193040" y="69849"/>
                </a:lnTo>
                <a:lnTo>
                  <a:pt x="194437" y="71119"/>
                </a:lnTo>
                <a:lnTo>
                  <a:pt x="195580" y="72389"/>
                </a:lnTo>
                <a:lnTo>
                  <a:pt x="198501" y="72389"/>
                </a:lnTo>
                <a:lnTo>
                  <a:pt x="199517" y="71119"/>
                </a:lnTo>
                <a:lnTo>
                  <a:pt x="200914" y="69849"/>
                </a:lnTo>
                <a:lnTo>
                  <a:pt x="202438" y="68579"/>
                </a:lnTo>
                <a:lnTo>
                  <a:pt x="203835" y="66039"/>
                </a:lnTo>
                <a:lnTo>
                  <a:pt x="205359" y="64769"/>
                </a:lnTo>
                <a:lnTo>
                  <a:pt x="207137" y="62229"/>
                </a:lnTo>
                <a:lnTo>
                  <a:pt x="211709" y="57149"/>
                </a:lnTo>
                <a:lnTo>
                  <a:pt x="214122" y="55879"/>
                </a:lnTo>
                <a:lnTo>
                  <a:pt x="216281" y="54609"/>
                </a:lnTo>
                <a:lnTo>
                  <a:pt x="218567" y="53339"/>
                </a:lnTo>
                <a:lnTo>
                  <a:pt x="220726" y="52069"/>
                </a:lnTo>
                <a:lnTo>
                  <a:pt x="197485" y="52069"/>
                </a:lnTo>
                <a:lnTo>
                  <a:pt x="182880" y="36829"/>
                </a:lnTo>
                <a:lnTo>
                  <a:pt x="207137" y="12699"/>
                </a:lnTo>
                <a:lnTo>
                  <a:pt x="207772" y="12699"/>
                </a:lnTo>
                <a:lnTo>
                  <a:pt x="207899" y="11429"/>
                </a:lnTo>
                <a:lnTo>
                  <a:pt x="205359" y="6349"/>
                </a:lnTo>
                <a:lnTo>
                  <a:pt x="203200" y="5079"/>
                </a:lnTo>
                <a:lnTo>
                  <a:pt x="202184" y="3809"/>
                </a:lnTo>
                <a:lnTo>
                  <a:pt x="201295" y="2539"/>
                </a:lnTo>
                <a:lnTo>
                  <a:pt x="199517" y="1269"/>
                </a:lnTo>
                <a:close/>
              </a:path>
              <a:path w="257809" h="269239">
                <a:moveTo>
                  <a:pt x="197485" y="0"/>
                </a:moveTo>
                <a:lnTo>
                  <a:pt x="196977" y="0"/>
                </a:lnTo>
                <a:lnTo>
                  <a:pt x="195961" y="1269"/>
                </a:lnTo>
                <a:lnTo>
                  <a:pt x="198755" y="1269"/>
                </a:lnTo>
                <a:lnTo>
                  <a:pt x="197485" y="0"/>
                </a:lnTo>
                <a:close/>
              </a:path>
            </a:pathLst>
          </a:custGeom>
          <a:solidFill>
            <a:srgbClr val="000000"/>
          </a:solidFill>
        </p:spPr>
        <p:txBody>
          <a:bodyPr wrap="square" lIns="0" tIns="0" rIns="0" bIns="0" rtlCol="0"/>
          <a:lstStyle/>
          <a:p>
            <a:endParaRPr/>
          </a:p>
        </p:txBody>
      </p:sp>
      <p:sp>
        <p:nvSpPr>
          <p:cNvPr id="110" name="object 110"/>
          <p:cNvSpPr/>
          <p:nvPr/>
        </p:nvSpPr>
        <p:spPr>
          <a:xfrm>
            <a:off x="8565643" y="5650242"/>
            <a:ext cx="259715" cy="269240"/>
          </a:xfrm>
          <a:custGeom>
            <a:avLst/>
            <a:gdLst/>
            <a:ahLst/>
            <a:cxnLst/>
            <a:rect l="l" t="t" r="r" b="b"/>
            <a:pathLst>
              <a:path w="259715" h="269239">
                <a:moveTo>
                  <a:pt x="61975" y="193039"/>
                </a:moveTo>
                <a:lnTo>
                  <a:pt x="33527" y="193039"/>
                </a:lnTo>
                <a:lnTo>
                  <a:pt x="36322" y="195579"/>
                </a:lnTo>
                <a:lnTo>
                  <a:pt x="37591" y="195579"/>
                </a:lnTo>
                <a:lnTo>
                  <a:pt x="38861" y="196849"/>
                </a:lnTo>
                <a:lnTo>
                  <a:pt x="40004" y="198119"/>
                </a:lnTo>
                <a:lnTo>
                  <a:pt x="41275" y="199389"/>
                </a:lnTo>
                <a:lnTo>
                  <a:pt x="42290" y="201929"/>
                </a:lnTo>
                <a:lnTo>
                  <a:pt x="47498" y="217169"/>
                </a:lnTo>
                <a:lnTo>
                  <a:pt x="48005" y="219709"/>
                </a:lnTo>
                <a:lnTo>
                  <a:pt x="48386" y="224789"/>
                </a:lnTo>
                <a:lnTo>
                  <a:pt x="49275" y="253999"/>
                </a:lnTo>
                <a:lnTo>
                  <a:pt x="49402" y="256539"/>
                </a:lnTo>
                <a:lnTo>
                  <a:pt x="49656" y="256539"/>
                </a:lnTo>
                <a:lnTo>
                  <a:pt x="49783" y="257809"/>
                </a:lnTo>
                <a:lnTo>
                  <a:pt x="50037" y="259079"/>
                </a:lnTo>
                <a:lnTo>
                  <a:pt x="50800" y="261619"/>
                </a:lnTo>
                <a:lnTo>
                  <a:pt x="51307" y="261619"/>
                </a:lnTo>
                <a:lnTo>
                  <a:pt x="53721" y="265429"/>
                </a:lnTo>
                <a:lnTo>
                  <a:pt x="54863" y="265429"/>
                </a:lnTo>
                <a:lnTo>
                  <a:pt x="56133" y="266699"/>
                </a:lnTo>
                <a:lnTo>
                  <a:pt x="58165" y="269239"/>
                </a:lnTo>
                <a:lnTo>
                  <a:pt x="63500" y="269239"/>
                </a:lnTo>
                <a:lnTo>
                  <a:pt x="64261" y="267969"/>
                </a:lnTo>
                <a:lnTo>
                  <a:pt x="88781" y="243839"/>
                </a:lnTo>
                <a:lnTo>
                  <a:pt x="65912" y="243839"/>
                </a:lnTo>
                <a:lnTo>
                  <a:pt x="65785" y="219709"/>
                </a:lnTo>
                <a:lnTo>
                  <a:pt x="65531" y="213359"/>
                </a:lnTo>
                <a:lnTo>
                  <a:pt x="64897" y="208279"/>
                </a:lnTo>
                <a:lnTo>
                  <a:pt x="64388" y="203199"/>
                </a:lnTo>
                <a:lnTo>
                  <a:pt x="63500" y="198119"/>
                </a:lnTo>
                <a:lnTo>
                  <a:pt x="61975" y="193039"/>
                </a:lnTo>
                <a:close/>
              </a:path>
              <a:path w="259715" h="269239">
                <a:moveTo>
                  <a:pt x="96519" y="217169"/>
                </a:moveTo>
                <a:lnTo>
                  <a:pt x="92836" y="217169"/>
                </a:lnTo>
                <a:lnTo>
                  <a:pt x="65912" y="243839"/>
                </a:lnTo>
                <a:lnTo>
                  <a:pt x="88781" y="243839"/>
                </a:lnTo>
                <a:lnTo>
                  <a:pt x="104266" y="228599"/>
                </a:lnTo>
                <a:lnTo>
                  <a:pt x="104521" y="228599"/>
                </a:lnTo>
                <a:lnTo>
                  <a:pt x="104775" y="227329"/>
                </a:lnTo>
                <a:lnTo>
                  <a:pt x="104901" y="226059"/>
                </a:lnTo>
                <a:lnTo>
                  <a:pt x="104521" y="226059"/>
                </a:lnTo>
                <a:lnTo>
                  <a:pt x="104266" y="224789"/>
                </a:lnTo>
                <a:lnTo>
                  <a:pt x="103885" y="223519"/>
                </a:lnTo>
                <a:lnTo>
                  <a:pt x="102615" y="222249"/>
                </a:lnTo>
                <a:lnTo>
                  <a:pt x="100710" y="220979"/>
                </a:lnTo>
                <a:lnTo>
                  <a:pt x="99694" y="219709"/>
                </a:lnTo>
                <a:lnTo>
                  <a:pt x="98805" y="218439"/>
                </a:lnTo>
                <a:lnTo>
                  <a:pt x="98043" y="218439"/>
                </a:lnTo>
                <a:lnTo>
                  <a:pt x="96519" y="217169"/>
                </a:lnTo>
                <a:close/>
              </a:path>
              <a:path w="259715" h="269239">
                <a:moveTo>
                  <a:pt x="40766" y="170179"/>
                </a:moveTo>
                <a:lnTo>
                  <a:pt x="30860" y="170179"/>
                </a:lnTo>
                <a:lnTo>
                  <a:pt x="27431" y="171449"/>
                </a:lnTo>
                <a:lnTo>
                  <a:pt x="20319" y="173989"/>
                </a:lnTo>
                <a:lnTo>
                  <a:pt x="16763" y="177799"/>
                </a:lnTo>
                <a:lnTo>
                  <a:pt x="13207" y="180339"/>
                </a:lnTo>
                <a:lnTo>
                  <a:pt x="10922" y="182879"/>
                </a:lnTo>
                <a:lnTo>
                  <a:pt x="9016" y="185419"/>
                </a:lnTo>
                <a:lnTo>
                  <a:pt x="5714" y="190499"/>
                </a:lnTo>
                <a:lnTo>
                  <a:pt x="4317" y="193039"/>
                </a:lnTo>
                <a:lnTo>
                  <a:pt x="3301" y="195579"/>
                </a:lnTo>
                <a:lnTo>
                  <a:pt x="2158" y="196849"/>
                </a:lnTo>
                <a:lnTo>
                  <a:pt x="1397" y="199389"/>
                </a:lnTo>
                <a:lnTo>
                  <a:pt x="761" y="200659"/>
                </a:lnTo>
                <a:lnTo>
                  <a:pt x="0" y="204469"/>
                </a:lnTo>
                <a:lnTo>
                  <a:pt x="0" y="207009"/>
                </a:lnTo>
                <a:lnTo>
                  <a:pt x="253" y="208279"/>
                </a:lnTo>
                <a:lnTo>
                  <a:pt x="761" y="208279"/>
                </a:lnTo>
                <a:lnTo>
                  <a:pt x="1524" y="209549"/>
                </a:lnTo>
                <a:lnTo>
                  <a:pt x="1904" y="210819"/>
                </a:lnTo>
                <a:lnTo>
                  <a:pt x="2412" y="210819"/>
                </a:lnTo>
                <a:lnTo>
                  <a:pt x="3048" y="212089"/>
                </a:lnTo>
                <a:lnTo>
                  <a:pt x="3936" y="212089"/>
                </a:lnTo>
                <a:lnTo>
                  <a:pt x="5079" y="213359"/>
                </a:lnTo>
                <a:lnTo>
                  <a:pt x="8000" y="215899"/>
                </a:lnTo>
                <a:lnTo>
                  <a:pt x="8762" y="217169"/>
                </a:lnTo>
                <a:lnTo>
                  <a:pt x="12573" y="217169"/>
                </a:lnTo>
                <a:lnTo>
                  <a:pt x="12953" y="215899"/>
                </a:lnTo>
                <a:lnTo>
                  <a:pt x="13461" y="213359"/>
                </a:lnTo>
                <a:lnTo>
                  <a:pt x="13842" y="210819"/>
                </a:lnTo>
                <a:lnTo>
                  <a:pt x="14477" y="209549"/>
                </a:lnTo>
                <a:lnTo>
                  <a:pt x="14985" y="208279"/>
                </a:lnTo>
                <a:lnTo>
                  <a:pt x="15875" y="205739"/>
                </a:lnTo>
                <a:lnTo>
                  <a:pt x="17906" y="201929"/>
                </a:lnTo>
                <a:lnTo>
                  <a:pt x="19557" y="199389"/>
                </a:lnTo>
                <a:lnTo>
                  <a:pt x="21589" y="196849"/>
                </a:lnTo>
                <a:lnTo>
                  <a:pt x="23113" y="195579"/>
                </a:lnTo>
                <a:lnTo>
                  <a:pt x="24510" y="194309"/>
                </a:lnTo>
                <a:lnTo>
                  <a:pt x="27558" y="193039"/>
                </a:lnTo>
                <a:lnTo>
                  <a:pt x="61975" y="193039"/>
                </a:lnTo>
                <a:lnTo>
                  <a:pt x="61213" y="190499"/>
                </a:lnTo>
                <a:lnTo>
                  <a:pt x="59816" y="186689"/>
                </a:lnTo>
                <a:lnTo>
                  <a:pt x="58038" y="184149"/>
                </a:lnTo>
                <a:lnTo>
                  <a:pt x="56387" y="181609"/>
                </a:lnTo>
                <a:lnTo>
                  <a:pt x="54355" y="179069"/>
                </a:lnTo>
                <a:lnTo>
                  <a:pt x="52197" y="177799"/>
                </a:lnTo>
                <a:lnTo>
                  <a:pt x="49656" y="175259"/>
                </a:lnTo>
                <a:lnTo>
                  <a:pt x="46862" y="172719"/>
                </a:lnTo>
                <a:lnTo>
                  <a:pt x="40766" y="170179"/>
                </a:lnTo>
                <a:close/>
              </a:path>
              <a:path w="259715" h="269239">
                <a:moveTo>
                  <a:pt x="93090" y="113029"/>
                </a:moveTo>
                <a:lnTo>
                  <a:pt x="88391" y="113029"/>
                </a:lnTo>
                <a:lnTo>
                  <a:pt x="78993" y="116839"/>
                </a:lnTo>
                <a:lnTo>
                  <a:pt x="74422" y="119379"/>
                </a:lnTo>
                <a:lnTo>
                  <a:pt x="69723" y="124459"/>
                </a:lnTo>
                <a:lnTo>
                  <a:pt x="65150" y="128269"/>
                </a:lnTo>
                <a:lnTo>
                  <a:pt x="62102" y="133349"/>
                </a:lnTo>
                <a:lnTo>
                  <a:pt x="59054" y="143509"/>
                </a:lnTo>
                <a:lnTo>
                  <a:pt x="58800" y="148589"/>
                </a:lnTo>
                <a:lnTo>
                  <a:pt x="61086" y="158749"/>
                </a:lnTo>
                <a:lnTo>
                  <a:pt x="63373" y="163829"/>
                </a:lnTo>
                <a:lnTo>
                  <a:pt x="66928" y="168909"/>
                </a:lnTo>
                <a:lnTo>
                  <a:pt x="70357" y="173989"/>
                </a:lnTo>
                <a:lnTo>
                  <a:pt x="74802" y="179069"/>
                </a:lnTo>
                <a:lnTo>
                  <a:pt x="80263" y="184149"/>
                </a:lnTo>
                <a:lnTo>
                  <a:pt x="85725" y="190499"/>
                </a:lnTo>
                <a:lnTo>
                  <a:pt x="90931" y="194309"/>
                </a:lnTo>
                <a:lnTo>
                  <a:pt x="101091" y="201929"/>
                </a:lnTo>
                <a:lnTo>
                  <a:pt x="106044" y="204469"/>
                </a:lnTo>
                <a:lnTo>
                  <a:pt x="115569" y="207009"/>
                </a:lnTo>
                <a:lnTo>
                  <a:pt x="120268" y="207009"/>
                </a:lnTo>
                <a:lnTo>
                  <a:pt x="124967" y="205739"/>
                </a:lnTo>
                <a:lnTo>
                  <a:pt x="129539" y="203199"/>
                </a:lnTo>
                <a:lnTo>
                  <a:pt x="134238" y="200659"/>
                </a:lnTo>
                <a:lnTo>
                  <a:pt x="138937" y="195579"/>
                </a:lnTo>
                <a:lnTo>
                  <a:pt x="143509" y="191769"/>
                </a:lnTo>
                <a:lnTo>
                  <a:pt x="145033" y="189229"/>
                </a:lnTo>
                <a:lnTo>
                  <a:pt x="120523" y="189229"/>
                </a:lnTo>
                <a:lnTo>
                  <a:pt x="118236" y="187959"/>
                </a:lnTo>
                <a:lnTo>
                  <a:pt x="115442" y="186689"/>
                </a:lnTo>
                <a:lnTo>
                  <a:pt x="112775" y="186689"/>
                </a:lnTo>
                <a:lnTo>
                  <a:pt x="109600" y="184149"/>
                </a:lnTo>
                <a:lnTo>
                  <a:pt x="102488" y="179069"/>
                </a:lnTo>
                <a:lnTo>
                  <a:pt x="77724" y="149859"/>
                </a:lnTo>
                <a:lnTo>
                  <a:pt x="76073" y="144779"/>
                </a:lnTo>
                <a:lnTo>
                  <a:pt x="76834" y="139699"/>
                </a:lnTo>
                <a:lnTo>
                  <a:pt x="77977" y="138429"/>
                </a:lnTo>
                <a:lnTo>
                  <a:pt x="80136" y="135889"/>
                </a:lnTo>
                <a:lnTo>
                  <a:pt x="81279" y="134619"/>
                </a:lnTo>
                <a:lnTo>
                  <a:pt x="82550" y="133349"/>
                </a:lnTo>
                <a:lnTo>
                  <a:pt x="85089" y="132079"/>
                </a:lnTo>
                <a:lnTo>
                  <a:pt x="125120" y="132079"/>
                </a:lnTo>
                <a:lnTo>
                  <a:pt x="122935" y="129539"/>
                </a:lnTo>
                <a:lnTo>
                  <a:pt x="117601" y="125729"/>
                </a:lnTo>
                <a:lnTo>
                  <a:pt x="112649" y="121919"/>
                </a:lnTo>
                <a:lnTo>
                  <a:pt x="107568" y="118109"/>
                </a:lnTo>
                <a:lnTo>
                  <a:pt x="102615" y="115569"/>
                </a:lnTo>
                <a:lnTo>
                  <a:pt x="93090" y="113029"/>
                </a:lnTo>
                <a:close/>
              </a:path>
              <a:path w="259715" h="269239">
                <a:moveTo>
                  <a:pt x="125120" y="132079"/>
                </a:moveTo>
                <a:lnTo>
                  <a:pt x="91185" y="132079"/>
                </a:lnTo>
                <a:lnTo>
                  <a:pt x="93090" y="133349"/>
                </a:lnTo>
                <a:lnTo>
                  <a:pt x="94868" y="133349"/>
                </a:lnTo>
                <a:lnTo>
                  <a:pt x="96900" y="134619"/>
                </a:lnTo>
                <a:lnTo>
                  <a:pt x="101218" y="137159"/>
                </a:lnTo>
                <a:lnTo>
                  <a:pt x="103631" y="139699"/>
                </a:lnTo>
                <a:lnTo>
                  <a:pt x="108965" y="144779"/>
                </a:lnTo>
                <a:lnTo>
                  <a:pt x="111886" y="147319"/>
                </a:lnTo>
                <a:lnTo>
                  <a:pt x="115061" y="149859"/>
                </a:lnTo>
                <a:lnTo>
                  <a:pt x="117728" y="152399"/>
                </a:lnTo>
                <a:lnTo>
                  <a:pt x="120141" y="154939"/>
                </a:lnTo>
                <a:lnTo>
                  <a:pt x="122300" y="157479"/>
                </a:lnTo>
                <a:lnTo>
                  <a:pt x="124332" y="160019"/>
                </a:lnTo>
                <a:lnTo>
                  <a:pt x="126110" y="162559"/>
                </a:lnTo>
                <a:lnTo>
                  <a:pt x="128904" y="166369"/>
                </a:lnTo>
                <a:lnTo>
                  <a:pt x="130048" y="168909"/>
                </a:lnTo>
                <a:lnTo>
                  <a:pt x="130809" y="170179"/>
                </a:lnTo>
                <a:lnTo>
                  <a:pt x="131699" y="171449"/>
                </a:lnTo>
                <a:lnTo>
                  <a:pt x="132079" y="173989"/>
                </a:lnTo>
                <a:lnTo>
                  <a:pt x="132333" y="177799"/>
                </a:lnTo>
                <a:lnTo>
                  <a:pt x="132079" y="179069"/>
                </a:lnTo>
                <a:lnTo>
                  <a:pt x="130809" y="181609"/>
                </a:lnTo>
                <a:lnTo>
                  <a:pt x="129793" y="182879"/>
                </a:lnTo>
                <a:lnTo>
                  <a:pt x="128397" y="184149"/>
                </a:lnTo>
                <a:lnTo>
                  <a:pt x="126618" y="186689"/>
                </a:lnTo>
                <a:lnTo>
                  <a:pt x="124713" y="187959"/>
                </a:lnTo>
                <a:lnTo>
                  <a:pt x="122681" y="187959"/>
                </a:lnTo>
                <a:lnTo>
                  <a:pt x="120523" y="189229"/>
                </a:lnTo>
                <a:lnTo>
                  <a:pt x="145033" y="189229"/>
                </a:lnTo>
                <a:lnTo>
                  <a:pt x="146557" y="186689"/>
                </a:lnTo>
                <a:lnTo>
                  <a:pt x="149605" y="176529"/>
                </a:lnTo>
                <a:lnTo>
                  <a:pt x="149859" y="172719"/>
                </a:lnTo>
                <a:lnTo>
                  <a:pt x="147574" y="162559"/>
                </a:lnTo>
                <a:lnTo>
                  <a:pt x="128397" y="135889"/>
                </a:lnTo>
                <a:lnTo>
                  <a:pt x="125120" y="132079"/>
                </a:lnTo>
                <a:close/>
              </a:path>
              <a:path w="259715" h="269239">
                <a:moveTo>
                  <a:pt x="160008" y="90169"/>
                </a:moveTo>
                <a:lnTo>
                  <a:pt x="132587" y="90169"/>
                </a:lnTo>
                <a:lnTo>
                  <a:pt x="176910" y="134619"/>
                </a:lnTo>
                <a:lnTo>
                  <a:pt x="164210" y="147319"/>
                </a:lnTo>
                <a:lnTo>
                  <a:pt x="163702" y="147319"/>
                </a:lnTo>
                <a:lnTo>
                  <a:pt x="163702" y="148589"/>
                </a:lnTo>
                <a:lnTo>
                  <a:pt x="164210" y="149859"/>
                </a:lnTo>
                <a:lnTo>
                  <a:pt x="164591" y="151129"/>
                </a:lnTo>
                <a:lnTo>
                  <a:pt x="165100" y="151129"/>
                </a:lnTo>
                <a:lnTo>
                  <a:pt x="165734" y="152399"/>
                </a:lnTo>
                <a:lnTo>
                  <a:pt x="167639" y="154939"/>
                </a:lnTo>
                <a:lnTo>
                  <a:pt x="168528" y="154939"/>
                </a:lnTo>
                <a:lnTo>
                  <a:pt x="169417" y="156209"/>
                </a:lnTo>
                <a:lnTo>
                  <a:pt x="170179" y="156209"/>
                </a:lnTo>
                <a:lnTo>
                  <a:pt x="171703" y="157479"/>
                </a:lnTo>
                <a:lnTo>
                  <a:pt x="172974" y="158749"/>
                </a:lnTo>
                <a:lnTo>
                  <a:pt x="173481" y="158749"/>
                </a:lnTo>
                <a:lnTo>
                  <a:pt x="174243" y="157479"/>
                </a:lnTo>
                <a:lnTo>
                  <a:pt x="174878" y="157479"/>
                </a:lnTo>
                <a:lnTo>
                  <a:pt x="212471" y="120649"/>
                </a:lnTo>
                <a:lnTo>
                  <a:pt x="190626" y="120649"/>
                </a:lnTo>
                <a:lnTo>
                  <a:pt x="160008" y="90169"/>
                </a:lnTo>
                <a:close/>
              </a:path>
              <a:path w="259715" h="269239">
                <a:moveTo>
                  <a:pt x="205866" y="109219"/>
                </a:moveTo>
                <a:lnTo>
                  <a:pt x="201802" y="109219"/>
                </a:lnTo>
                <a:lnTo>
                  <a:pt x="190626" y="120649"/>
                </a:lnTo>
                <a:lnTo>
                  <a:pt x="212471" y="120649"/>
                </a:lnTo>
                <a:lnTo>
                  <a:pt x="212725" y="119379"/>
                </a:lnTo>
                <a:lnTo>
                  <a:pt x="213105" y="119379"/>
                </a:lnTo>
                <a:lnTo>
                  <a:pt x="213105" y="118109"/>
                </a:lnTo>
                <a:lnTo>
                  <a:pt x="212598" y="116839"/>
                </a:lnTo>
                <a:lnTo>
                  <a:pt x="212216" y="115569"/>
                </a:lnTo>
                <a:lnTo>
                  <a:pt x="211708" y="115569"/>
                </a:lnTo>
                <a:lnTo>
                  <a:pt x="211074" y="114299"/>
                </a:lnTo>
                <a:lnTo>
                  <a:pt x="210311" y="114299"/>
                </a:lnTo>
                <a:lnTo>
                  <a:pt x="208279" y="111759"/>
                </a:lnTo>
                <a:lnTo>
                  <a:pt x="207390" y="110489"/>
                </a:lnTo>
                <a:lnTo>
                  <a:pt x="205866" y="109219"/>
                </a:lnTo>
                <a:close/>
              </a:path>
              <a:path w="259715" h="269239">
                <a:moveTo>
                  <a:pt x="126491" y="109219"/>
                </a:moveTo>
                <a:lnTo>
                  <a:pt x="122808" y="109219"/>
                </a:lnTo>
                <a:lnTo>
                  <a:pt x="123571" y="110489"/>
                </a:lnTo>
                <a:lnTo>
                  <a:pt x="125983" y="110489"/>
                </a:lnTo>
                <a:lnTo>
                  <a:pt x="126491" y="109219"/>
                </a:lnTo>
                <a:close/>
              </a:path>
              <a:path w="259715" h="269239">
                <a:moveTo>
                  <a:pt x="134111" y="63499"/>
                </a:moveTo>
                <a:lnTo>
                  <a:pt x="132587" y="63499"/>
                </a:lnTo>
                <a:lnTo>
                  <a:pt x="131572" y="64769"/>
                </a:lnTo>
                <a:lnTo>
                  <a:pt x="130809" y="64769"/>
                </a:lnTo>
                <a:lnTo>
                  <a:pt x="129031" y="66039"/>
                </a:lnTo>
                <a:lnTo>
                  <a:pt x="128015" y="67309"/>
                </a:lnTo>
                <a:lnTo>
                  <a:pt x="126618" y="68579"/>
                </a:lnTo>
                <a:lnTo>
                  <a:pt x="125602" y="69849"/>
                </a:lnTo>
                <a:lnTo>
                  <a:pt x="124713" y="71119"/>
                </a:lnTo>
                <a:lnTo>
                  <a:pt x="124078" y="71119"/>
                </a:lnTo>
                <a:lnTo>
                  <a:pt x="123316" y="72389"/>
                </a:lnTo>
                <a:lnTo>
                  <a:pt x="122808" y="72389"/>
                </a:lnTo>
                <a:lnTo>
                  <a:pt x="122047" y="73659"/>
                </a:lnTo>
                <a:lnTo>
                  <a:pt x="121792" y="73659"/>
                </a:lnTo>
                <a:lnTo>
                  <a:pt x="121665" y="74929"/>
                </a:lnTo>
                <a:lnTo>
                  <a:pt x="121284" y="74929"/>
                </a:lnTo>
                <a:lnTo>
                  <a:pt x="115950" y="100329"/>
                </a:lnTo>
                <a:lnTo>
                  <a:pt x="116077" y="102869"/>
                </a:lnTo>
                <a:lnTo>
                  <a:pt x="116585" y="102869"/>
                </a:lnTo>
                <a:lnTo>
                  <a:pt x="116966" y="104139"/>
                </a:lnTo>
                <a:lnTo>
                  <a:pt x="118617" y="105409"/>
                </a:lnTo>
                <a:lnTo>
                  <a:pt x="119506" y="106679"/>
                </a:lnTo>
                <a:lnTo>
                  <a:pt x="120776" y="107949"/>
                </a:lnTo>
                <a:lnTo>
                  <a:pt x="121919" y="109219"/>
                </a:lnTo>
                <a:lnTo>
                  <a:pt x="126873" y="109219"/>
                </a:lnTo>
                <a:lnTo>
                  <a:pt x="127761" y="106679"/>
                </a:lnTo>
                <a:lnTo>
                  <a:pt x="132587" y="90169"/>
                </a:lnTo>
                <a:lnTo>
                  <a:pt x="160008" y="90169"/>
                </a:lnTo>
                <a:lnTo>
                  <a:pt x="134492" y="64769"/>
                </a:lnTo>
                <a:lnTo>
                  <a:pt x="134111" y="63499"/>
                </a:lnTo>
                <a:close/>
              </a:path>
              <a:path w="259715" h="269239">
                <a:moveTo>
                  <a:pt x="201294" y="0"/>
                </a:moveTo>
                <a:lnTo>
                  <a:pt x="197738" y="0"/>
                </a:lnTo>
                <a:lnTo>
                  <a:pt x="195452" y="1269"/>
                </a:lnTo>
                <a:lnTo>
                  <a:pt x="194182" y="2539"/>
                </a:lnTo>
                <a:lnTo>
                  <a:pt x="191388" y="3809"/>
                </a:lnTo>
                <a:lnTo>
                  <a:pt x="189991" y="5079"/>
                </a:lnTo>
                <a:lnTo>
                  <a:pt x="186943" y="7619"/>
                </a:lnTo>
                <a:lnTo>
                  <a:pt x="179958" y="13969"/>
                </a:lnTo>
                <a:lnTo>
                  <a:pt x="176910" y="17779"/>
                </a:lnTo>
                <a:lnTo>
                  <a:pt x="175005" y="22859"/>
                </a:lnTo>
                <a:lnTo>
                  <a:pt x="172974" y="26669"/>
                </a:lnTo>
                <a:lnTo>
                  <a:pt x="171957" y="30479"/>
                </a:lnTo>
                <a:lnTo>
                  <a:pt x="171667" y="35559"/>
                </a:lnTo>
                <a:lnTo>
                  <a:pt x="171576" y="40639"/>
                </a:lnTo>
                <a:lnTo>
                  <a:pt x="171830" y="43179"/>
                </a:lnTo>
                <a:lnTo>
                  <a:pt x="173100" y="46989"/>
                </a:lnTo>
                <a:lnTo>
                  <a:pt x="174243" y="50799"/>
                </a:lnTo>
                <a:lnTo>
                  <a:pt x="175894" y="54609"/>
                </a:lnTo>
                <a:lnTo>
                  <a:pt x="179958" y="60959"/>
                </a:lnTo>
                <a:lnTo>
                  <a:pt x="182244" y="64769"/>
                </a:lnTo>
                <a:lnTo>
                  <a:pt x="187578" y="71119"/>
                </a:lnTo>
                <a:lnTo>
                  <a:pt x="190246" y="73659"/>
                </a:lnTo>
                <a:lnTo>
                  <a:pt x="196087" y="80009"/>
                </a:lnTo>
                <a:lnTo>
                  <a:pt x="199262" y="82549"/>
                </a:lnTo>
                <a:lnTo>
                  <a:pt x="202310" y="85089"/>
                </a:lnTo>
                <a:lnTo>
                  <a:pt x="205485" y="87629"/>
                </a:lnTo>
                <a:lnTo>
                  <a:pt x="208533" y="90169"/>
                </a:lnTo>
                <a:lnTo>
                  <a:pt x="214629" y="93979"/>
                </a:lnTo>
                <a:lnTo>
                  <a:pt x="217677" y="95249"/>
                </a:lnTo>
                <a:lnTo>
                  <a:pt x="223774" y="96519"/>
                </a:lnTo>
                <a:lnTo>
                  <a:pt x="232917" y="96519"/>
                </a:lnTo>
                <a:lnTo>
                  <a:pt x="242061" y="92709"/>
                </a:lnTo>
                <a:lnTo>
                  <a:pt x="245236" y="90169"/>
                </a:lnTo>
                <a:lnTo>
                  <a:pt x="248411" y="86359"/>
                </a:lnTo>
                <a:lnTo>
                  <a:pt x="252222" y="82549"/>
                </a:lnTo>
                <a:lnTo>
                  <a:pt x="255142" y="78739"/>
                </a:lnTo>
                <a:lnTo>
                  <a:pt x="229234" y="78739"/>
                </a:lnTo>
                <a:lnTo>
                  <a:pt x="224662" y="77469"/>
                </a:lnTo>
                <a:lnTo>
                  <a:pt x="222123" y="76199"/>
                </a:lnTo>
                <a:lnTo>
                  <a:pt x="216280" y="72389"/>
                </a:lnTo>
                <a:lnTo>
                  <a:pt x="212851" y="69849"/>
                </a:lnTo>
                <a:lnTo>
                  <a:pt x="209168" y="66039"/>
                </a:lnTo>
                <a:lnTo>
                  <a:pt x="209676" y="63499"/>
                </a:lnTo>
                <a:lnTo>
                  <a:pt x="210438" y="60959"/>
                </a:lnTo>
                <a:lnTo>
                  <a:pt x="210947" y="59689"/>
                </a:lnTo>
                <a:lnTo>
                  <a:pt x="212851" y="55879"/>
                </a:lnTo>
                <a:lnTo>
                  <a:pt x="198754" y="55879"/>
                </a:lnTo>
                <a:lnTo>
                  <a:pt x="196087" y="53339"/>
                </a:lnTo>
                <a:lnTo>
                  <a:pt x="193928" y="50799"/>
                </a:lnTo>
                <a:lnTo>
                  <a:pt x="192024" y="46989"/>
                </a:lnTo>
                <a:lnTo>
                  <a:pt x="190246" y="44449"/>
                </a:lnTo>
                <a:lnTo>
                  <a:pt x="189102" y="41909"/>
                </a:lnTo>
                <a:lnTo>
                  <a:pt x="187832" y="35559"/>
                </a:lnTo>
                <a:lnTo>
                  <a:pt x="188086" y="33019"/>
                </a:lnTo>
                <a:lnTo>
                  <a:pt x="189864" y="26669"/>
                </a:lnTo>
                <a:lnTo>
                  <a:pt x="191769" y="22859"/>
                </a:lnTo>
                <a:lnTo>
                  <a:pt x="194563" y="20319"/>
                </a:lnTo>
                <a:lnTo>
                  <a:pt x="196341" y="19049"/>
                </a:lnTo>
                <a:lnTo>
                  <a:pt x="199389" y="16509"/>
                </a:lnTo>
                <a:lnTo>
                  <a:pt x="202183" y="13969"/>
                </a:lnTo>
                <a:lnTo>
                  <a:pt x="204724" y="12699"/>
                </a:lnTo>
                <a:lnTo>
                  <a:pt x="205739" y="12699"/>
                </a:lnTo>
                <a:lnTo>
                  <a:pt x="207517" y="11429"/>
                </a:lnTo>
                <a:lnTo>
                  <a:pt x="208660" y="11429"/>
                </a:lnTo>
                <a:lnTo>
                  <a:pt x="208914" y="10159"/>
                </a:lnTo>
                <a:lnTo>
                  <a:pt x="209168" y="10159"/>
                </a:lnTo>
                <a:lnTo>
                  <a:pt x="209296" y="8889"/>
                </a:lnTo>
                <a:lnTo>
                  <a:pt x="209168" y="8889"/>
                </a:lnTo>
                <a:lnTo>
                  <a:pt x="208660" y="7619"/>
                </a:lnTo>
                <a:lnTo>
                  <a:pt x="208152" y="7619"/>
                </a:lnTo>
                <a:lnTo>
                  <a:pt x="206882" y="5079"/>
                </a:lnTo>
                <a:lnTo>
                  <a:pt x="204977" y="3809"/>
                </a:lnTo>
                <a:lnTo>
                  <a:pt x="202564" y="1269"/>
                </a:lnTo>
                <a:lnTo>
                  <a:pt x="201294" y="0"/>
                </a:lnTo>
                <a:close/>
              </a:path>
              <a:path w="259715" h="269239">
                <a:moveTo>
                  <a:pt x="255227" y="46989"/>
                </a:moveTo>
                <a:lnTo>
                  <a:pt x="227710" y="46989"/>
                </a:lnTo>
                <a:lnTo>
                  <a:pt x="232663" y="50799"/>
                </a:lnTo>
                <a:lnTo>
                  <a:pt x="237998" y="54609"/>
                </a:lnTo>
                <a:lnTo>
                  <a:pt x="239267" y="57149"/>
                </a:lnTo>
                <a:lnTo>
                  <a:pt x="240410" y="58419"/>
                </a:lnTo>
                <a:lnTo>
                  <a:pt x="241426" y="60959"/>
                </a:lnTo>
                <a:lnTo>
                  <a:pt x="242061" y="62229"/>
                </a:lnTo>
                <a:lnTo>
                  <a:pt x="242400" y="64769"/>
                </a:lnTo>
                <a:lnTo>
                  <a:pt x="242442" y="68579"/>
                </a:lnTo>
                <a:lnTo>
                  <a:pt x="241173" y="72389"/>
                </a:lnTo>
                <a:lnTo>
                  <a:pt x="240156" y="73659"/>
                </a:lnTo>
                <a:lnTo>
                  <a:pt x="238505" y="74929"/>
                </a:lnTo>
                <a:lnTo>
                  <a:pt x="236854" y="77469"/>
                </a:lnTo>
                <a:lnTo>
                  <a:pt x="235076" y="77469"/>
                </a:lnTo>
                <a:lnTo>
                  <a:pt x="233172" y="78739"/>
                </a:lnTo>
                <a:lnTo>
                  <a:pt x="255142" y="78739"/>
                </a:lnTo>
                <a:lnTo>
                  <a:pt x="258699" y="69849"/>
                </a:lnTo>
                <a:lnTo>
                  <a:pt x="259460" y="66039"/>
                </a:lnTo>
                <a:lnTo>
                  <a:pt x="259333" y="57149"/>
                </a:lnTo>
                <a:lnTo>
                  <a:pt x="258317" y="53339"/>
                </a:lnTo>
                <a:lnTo>
                  <a:pt x="256412" y="49529"/>
                </a:lnTo>
                <a:lnTo>
                  <a:pt x="255227" y="46989"/>
                </a:lnTo>
                <a:close/>
              </a:path>
              <a:path w="259715" h="269239">
                <a:moveTo>
                  <a:pt x="225932" y="27939"/>
                </a:moveTo>
                <a:lnTo>
                  <a:pt x="222630" y="29209"/>
                </a:lnTo>
                <a:lnTo>
                  <a:pt x="215773" y="31749"/>
                </a:lnTo>
                <a:lnTo>
                  <a:pt x="212343" y="34289"/>
                </a:lnTo>
                <a:lnTo>
                  <a:pt x="207390" y="39369"/>
                </a:lnTo>
                <a:lnTo>
                  <a:pt x="205993" y="40639"/>
                </a:lnTo>
                <a:lnTo>
                  <a:pt x="203707" y="44449"/>
                </a:lnTo>
                <a:lnTo>
                  <a:pt x="201929" y="46989"/>
                </a:lnTo>
                <a:lnTo>
                  <a:pt x="199389" y="53339"/>
                </a:lnTo>
                <a:lnTo>
                  <a:pt x="199008" y="54609"/>
                </a:lnTo>
                <a:lnTo>
                  <a:pt x="198754" y="55879"/>
                </a:lnTo>
                <a:lnTo>
                  <a:pt x="212851" y="55879"/>
                </a:lnTo>
                <a:lnTo>
                  <a:pt x="214375" y="53339"/>
                </a:lnTo>
                <a:lnTo>
                  <a:pt x="215264" y="52069"/>
                </a:lnTo>
                <a:lnTo>
                  <a:pt x="216280" y="52069"/>
                </a:lnTo>
                <a:lnTo>
                  <a:pt x="217931" y="49529"/>
                </a:lnTo>
                <a:lnTo>
                  <a:pt x="219582" y="48259"/>
                </a:lnTo>
                <a:lnTo>
                  <a:pt x="222884" y="46989"/>
                </a:lnTo>
                <a:lnTo>
                  <a:pt x="255227" y="46989"/>
                </a:lnTo>
                <a:lnTo>
                  <a:pt x="254634" y="45719"/>
                </a:lnTo>
                <a:lnTo>
                  <a:pt x="239013" y="31749"/>
                </a:lnTo>
                <a:lnTo>
                  <a:pt x="235838" y="29209"/>
                </a:lnTo>
                <a:lnTo>
                  <a:pt x="232536" y="29209"/>
                </a:lnTo>
                <a:lnTo>
                  <a:pt x="225932" y="27939"/>
                </a:lnTo>
                <a:close/>
              </a:path>
            </a:pathLst>
          </a:custGeom>
          <a:solidFill>
            <a:srgbClr val="000000"/>
          </a:solidFill>
        </p:spPr>
        <p:txBody>
          <a:bodyPr wrap="square" lIns="0" tIns="0" rIns="0" bIns="0" rtlCol="0"/>
          <a:lstStyle/>
          <a:p>
            <a:endParaRPr/>
          </a:p>
        </p:txBody>
      </p:sp>
      <p:sp>
        <p:nvSpPr>
          <p:cNvPr id="111" name="object 111"/>
          <p:cNvSpPr/>
          <p:nvPr/>
        </p:nvSpPr>
        <p:spPr>
          <a:xfrm>
            <a:off x="9075547" y="5646432"/>
            <a:ext cx="244475" cy="273050"/>
          </a:xfrm>
          <a:custGeom>
            <a:avLst/>
            <a:gdLst/>
            <a:ahLst/>
            <a:cxnLst/>
            <a:rect l="l" t="t" r="r" b="b"/>
            <a:pathLst>
              <a:path w="244475" h="273050">
                <a:moveTo>
                  <a:pt x="61849" y="196850"/>
                </a:moveTo>
                <a:lnTo>
                  <a:pt x="33527" y="196850"/>
                </a:lnTo>
                <a:lnTo>
                  <a:pt x="36322" y="199390"/>
                </a:lnTo>
                <a:lnTo>
                  <a:pt x="37592" y="199390"/>
                </a:lnTo>
                <a:lnTo>
                  <a:pt x="40004" y="201930"/>
                </a:lnTo>
                <a:lnTo>
                  <a:pt x="47371" y="220980"/>
                </a:lnTo>
                <a:lnTo>
                  <a:pt x="48005" y="223519"/>
                </a:lnTo>
                <a:lnTo>
                  <a:pt x="48304" y="229869"/>
                </a:lnTo>
                <a:lnTo>
                  <a:pt x="49275" y="257809"/>
                </a:lnTo>
                <a:lnTo>
                  <a:pt x="49275" y="259080"/>
                </a:lnTo>
                <a:lnTo>
                  <a:pt x="50037" y="262890"/>
                </a:lnTo>
                <a:lnTo>
                  <a:pt x="50800" y="265430"/>
                </a:lnTo>
                <a:lnTo>
                  <a:pt x="51307" y="265430"/>
                </a:lnTo>
                <a:lnTo>
                  <a:pt x="52070" y="266700"/>
                </a:lnTo>
                <a:lnTo>
                  <a:pt x="52704" y="267969"/>
                </a:lnTo>
                <a:lnTo>
                  <a:pt x="54863" y="269240"/>
                </a:lnTo>
                <a:lnTo>
                  <a:pt x="56133" y="270509"/>
                </a:lnTo>
                <a:lnTo>
                  <a:pt x="57150" y="271780"/>
                </a:lnTo>
                <a:lnTo>
                  <a:pt x="58038" y="273050"/>
                </a:lnTo>
                <a:lnTo>
                  <a:pt x="63500" y="273050"/>
                </a:lnTo>
                <a:lnTo>
                  <a:pt x="64261" y="271780"/>
                </a:lnTo>
                <a:lnTo>
                  <a:pt x="88703" y="247650"/>
                </a:lnTo>
                <a:lnTo>
                  <a:pt x="65912" y="247650"/>
                </a:lnTo>
                <a:lnTo>
                  <a:pt x="65658" y="232409"/>
                </a:lnTo>
                <a:lnTo>
                  <a:pt x="65557" y="220980"/>
                </a:lnTo>
                <a:lnTo>
                  <a:pt x="65404" y="217169"/>
                </a:lnTo>
                <a:lnTo>
                  <a:pt x="64897" y="212090"/>
                </a:lnTo>
                <a:lnTo>
                  <a:pt x="64261" y="207009"/>
                </a:lnTo>
                <a:lnTo>
                  <a:pt x="63373" y="201930"/>
                </a:lnTo>
                <a:lnTo>
                  <a:pt x="61849" y="196850"/>
                </a:lnTo>
                <a:close/>
              </a:path>
              <a:path w="244475" h="273050">
                <a:moveTo>
                  <a:pt x="97154" y="220980"/>
                </a:moveTo>
                <a:lnTo>
                  <a:pt x="92709" y="220980"/>
                </a:lnTo>
                <a:lnTo>
                  <a:pt x="65912" y="247650"/>
                </a:lnTo>
                <a:lnTo>
                  <a:pt x="88703" y="247650"/>
                </a:lnTo>
                <a:lnTo>
                  <a:pt x="104139" y="232409"/>
                </a:lnTo>
                <a:lnTo>
                  <a:pt x="104521" y="232409"/>
                </a:lnTo>
                <a:lnTo>
                  <a:pt x="104775" y="231140"/>
                </a:lnTo>
                <a:lnTo>
                  <a:pt x="104775" y="229869"/>
                </a:lnTo>
                <a:lnTo>
                  <a:pt x="103758" y="227330"/>
                </a:lnTo>
                <a:lnTo>
                  <a:pt x="102488" y="226059"/>
                </a:lnTo>
                <a:lnTo>
                  <a:pt x="101726" y="224790"/>
                </a:lnTo>
                <a:lnTo>
                  <a:pt x="100710" y="224790"/>
                </a:lnTo>
                <a:lnTo>
                  <a:pt x="99695" y="223519"/>
                </a:lnTo>
                <a:lnTo>
                  <a:pt x="98805" y="222250"/>
                </a:lnTo>
                <a:lnTo>
                  <a:pt x="97917" y="222250"/>
                </a:lnTo>
                <a:lnTo>
                  <a:pt x="97154" y="220980"/>
                </a:lnTo>
                <a:close/>
              </a:path>
              <a:path w="244475" h="273050">
                <a:moveTo>
                  <a:pt x="40639" y="173990"/>
                </a:moveTo>
                <a:lnTo>
                  <a:pt x="30733" y="173990"/>
                </a:lnTo>
                <a:lnTo>
                  <a:pt x="27304" y="175259"/>
                </a:lnTo>
                <a:lnTo>
                  <a:pt x="20193" y="177800"/>
                </a:lnTo>
                <a:lnTo>
                  <a:pt x="16763" y="181609"/>
                </a:lnTo>
                <a:lnTo>
                  <a:pt x="13207" y="184150"/>
                </a:lnTo>
                <a:lnTo>
                  <a:pt x="10922" y="186690"/>
                </a:lnTo>
                <a:lnTo>
                  <a:pt x="9017" y="189230"/>
                </a:lnTo>
                <a:lnTo>
                  <a:pt x="5714" y="194309"/>
                </a:lnTo>
                <a:lnTo>
                  <a:pt x="4318" y="196850"/>
                </a:lnTo>
                <a:lnTo>
                  <a:pt x="2031" y="200659"/>
                </a:lnTo>
                <a:lnTo>
                  <a:pt x="1270" y="203200"/>
                </a:lnTo>
                <a:lnTo>
                  <a:pt x="253" y="207009"/>
                </a:lnTo>
                <a:lnTo>
                  <a:pt x="0" y="208280"/>
                </a:lnTo>
                <a:lnTo>
                  <a:pt x="0" y="210819"/>
                </a:lnTo>
                <a:lnTo>
                  <a:pt x="380" y="212090"/>
                </a:lnTo>
                <a:lnTo>
                  <a:pt x="761" y="212090"/>
                </a:lnTo>
                <a:lnTo>
                  <a:pt x="1016" y="213359"/>
                </a:lnTo>
                <a:lnTo>
                  <a:pt x="1397" y="213359"/>
                </a:lnTo>
                <a:lnTo>
                  <a:pt x="2412" y="214630"/>
                </a:lnTo>
                <a:lnTo>
                  <a:pt x="3809" y="215900"/>
                </a:lnTo>
                <a:lnTo>
                  <a:pt x="6096" y="218440"/>
                </a:lnTo>
                <a:lnTo>
                  <a:pt x="7874" y="219709"/>
                </a:lnTo>
                <a:lnTo>
                  <a:pt x="8635" y="220980"/>
                </a:lnTo>
                <a:lnTo>
                  <a:pt x="12573" y="220980"/>
                </a:lnTo>
                <a:lnTo>
                  <a:pt x="13080" y="218440"/>
                </a:lnTo>
                <a:lnTo>
                  <a:pt x="13461" y="217169"/>
                </a:lnTo>
                <a:lnTo>
                  <a:pt x="13843" y="214630"/>
                </a:lnTo>
                <a:lnTo>
                  <a:pt x="14350" y="213359"/>
                </a:lnTo>
                <a:lnTo>
                  <a:pt x="14985" y="212090"/>
                </a:lnTo>
                <a:lnTo>
                  <a:pt x="15748" y="209550"/>
                </a:lnTo>
                <a:lnTo>
                  <a:pt x="16763" y="207009"/>
                </a:lnTo>
                <a:lnTo>
                  <a:pt x="17906" y="205740"/>
                </a:lnTo>
                <a:lnTo>
                  <a:pt x="19430" y="203200"/>
                </a:lnTo>
                <a:lnTo>
                  <a:pt x="21589" y="200659"/>
                </a:lnTo>
                <a:lnTo>
                  <a:pt x="22986" y="199390"/>
                </a:lnTo>
                <a:lnTo>
                  <a:pt x="24510" y="198119"/>
                </a:lnTo>
                <a:lnTo>
                  <a:pt x="27558" y="196850"/>
                </a:lnTo>
                <a:lnTo>
                  <a:pt x="61849" y="196850"/>
                </a:lnTo>
                <a:lnTo>
                  <a:pt x="61086" y="194309"/>
                </a:lnTo>
                <a:lnTo>
                  <a:pt x="52070" y="181609"/>
                </a:lnTo>
                <a:lnTo>
                  <a:pt x="49529" y="179069"/>
                </a:lnTo>
                <a:lnTo>
                  <a:pt x="46735" y="176530"/>
                </a:lnTo>
                <a:lnTo>
                  <a:pt x="40639" y="173990"/>
                </a:lnTo>
                <a:close/>
              </a:path>
              <a:path w="244475" h="273050">
                <a:moveTo>
                  <a:pt x="93091" y="116840"/>
                </a:moveTo>
                <a:lnTo>
                  <a:pt x="88264" y="116840"/>
                </a:lnTo>
                <a:lnTo>
                  <a:pt x="83693" y="119380"/>
                </a:lnTo>
                <a:lnTo>
                  <a:pt x="78994" y="120650"/>
                </a:lnTo>
                <a:lnTo>
                  <a:pt x="74295" y="123190"/>
                </a:lnTo>
                <a:lnTo>
                  <a:pt x="69596" y="128269"/>
                </a:lnTo>
                <a:lnTo>
                  <a:pt x="65150" y="132080"/>
                </a:lnTo>
                <a:lnTo>
                  <a:pt x="62102" y="137159"/>
                </a:lnTo>
                <a:lnTo>
                  <a:pt x="59054" y="147319"/>
                </a:lnTo>
                <a:lnTo>
                  <a:pt x="58800" y="152400"/>
                </a:lnTo>
                <a:lnTo>
                  <a:pt x="59944" y="157480"/>
                </a:lnTo>
                <a:lnTo>
                  <a:pt x="60959" y="162559"/>
                </a:lnTo>
                <a:lnTo>
                  <a:pt x="63246" y="167640"/>
                </a:lnTo>
                <a:lnTo>
                  <a:pt x="70357" y="177800"/>
                </a:lnTo>
                <a:lnTo>
                  <a:pt x="74802" y="182880"/>
                </a:lnTo>
                <a:lnTo>
                  <a:pt x="80136" y="187959"/>
                </a:lnTo>
                <a:lnTo>
                  <a:pt x="85598" y="194309"/>
                </a:lnTo>
                <a:lnTo>
                  <a:pt x="90931" y="198119"/>
                </a:lnTo>
                <a:lnTo>
                  <a:pt x="96011" y="201930"/>
                </a:lnTo>
                <a:lnTo>
                  <a:pt x="100964" y="205740"/>
                </a:lnTo>
                <a:lnTo>
                  <a:pt x="105918" y="208280"/>
                </a:lnTo>
                <a:lnTo>
                  <a:pt x="115570" y="210819"/>
                </a:lnTo>
                <a:lnTo>
                  <a:pt x="120269" y="210819"/>
                </a:lnTo>
                <a:lnTo>
                  <a:pt x="124841" y="209550"/>
                </a:lnTo>
                <a:lnTo>
                  <a:pt x="134238" y="204469"/>
                </a:lnTo>
                <a:lnTo>
                  <a:pt x="138810" y="199390"/>
                </a:lnTo>
                <a:lnTo>
                  <a:pt x="143382" y="195580"/>
                </a:lnTo>
                <a:lnTo>
                  <a:pt x="144970" y="193040"/>
                </a:lnTo>
                <a:lnTo>
                  <a:pt x="120523" y="193040"/>
                </a:lnTo>
                <a:lnTo>
                  <a:pt x="118109" y="191769"/>
                </a:lnTo>
                <a:lnTo>
                  <a:pt x="112775" y="190500"/>
                </a:lnTo>
                <a:lnTo>
                  <a:pt x="109600" y="187959"/>
                </a:lnTo>
                <a:lnTo>
                  <a:pt x="102488" y="182880"/>
                </a:lnTo>
                <a:lnTo>
                  <a:pt x="77724" y="153669"/>
                </a:lnTo>
                <a:lnTo>
                  <a:pt x="76453" y="151130"/>
                </a:lnTo>
                <a:lnTo>
                  <a:pt x="76073" y="148590"/>
                </a:lnTo>
                <a:lnTo>
                  <a:pt x="76326" y="146050"/>
                </a:lnTo>
                <a:lnTo>
                  <a:pt x="76707" y="143509"/>
                </a:lnTo>
                <a:lnTo>
                  <a:pt x="77977" y="142240"/>
                </a:lnTo>
                <a:lnTo>
                  <a:pt x="80009" y="139700"/>
                </a:lnTo>
                <a:lnTo>
                  <a:pt x="81152" y="138430"/>
                </a:lnTo>
                <a:lnTo>
                  <a:pt x="82423" y="137159"/>
                </a:lnTo>
                <a:lnTo>
                  <a:pt x="83820" y="137159"/>
                </a:lnTo>
                <a:lnTo>
                  <a:pt x="85089" y="135890"/>
                </a:lnTo>
                <a:lnTo>
                  <a:pt x="124993" y="135890"/>
                </a:lnTo>
                <a:lnTo>
                  <a:pt x="122808" y="133350"/>
                </a:lnTo>
                <a:lnTo>
                  <a:pt x="117601" y="129540"/>
                </a:lnTo>
                <a:lnTo>
                  <a:pt x="112522" y="125730"/>
                </a:lnTo>
                <a:lnTo>
                  <a:pt x="107569" y="121919"/>
                </a:lnTo>
                <a:lnTo>
                  <a:pt x="102616" y="119380"/>
                </a:lnTo>
                <a:lnTo>
                  <a:pt x="93091" y="116840"/>
                </a:lnTo>
                <a:close/>
              </a:path>
              <a:path w="244475" h="273050">
                <a:moveTo>
                  <a:pt x="124993" y="135890"/>
                </a:moveTo>
                <a:lnTo>
                  <a:pt x="91185" y="135890"/>
                </a:lnTo>
                <a:lnTo>
                  <a:pt x="94742" y="137159"/>
                </a:lnTo>
                <a:lnTo>
                  <a:pt x="96774" y="138430"/>
                </a:lnTo>
                <a:lnTo>
                  <a:pt x="98932" y="139700"/>
                </a:lnTo>
                <a:lnTo>
                  <a:pt x="101219" y="140969"/>
                </a:lnTo>
                <a:lnTo>
                  <a:pt x="103631" y="143509"/>
                </a:lnTo>
                <a:lnTo>
                  <a:pt x="106299" y="146050"/>
                </a:lnTo>
                <a:lnTo>
                  <a:pt x="111886" y="151130"/>
                </a:lnTo>
                <a:lnTo>
                  <a:pt x="115061" y="153669"/>
                </a:lnTo>
                <a:lnTo>
                  <a:pt x="117728" y="156209"/>
                </a:lnTo>
                <a:lnTo>
                  <a:pt x="120142" y="158750"/>
                </a:lnTo>
                <a:lnTo>
                  <a:pt x="122174" y="161290"/>
                </a:lnTo>
                <a:lnTo>
                  <a:pt x="124332" y="163830"/>
                </a:lnTo>
                <a:lnTo>
                  <a:pt x="125983" y="166369"/>
                </a:lnTo>
                <a:lnTo>
                  <a:pt x="127507" y="167640"/>
                </a:lnTo>
                <a:lnTo>
                  <a:pt x="128904" y="170180"/>
                </a:lnTo>
                <a:lnTo>
                  <a:pt x="130048" y="172719"/>
                </a:lnTo>
                <a:lnTo>
                  <a:pt x="131572" y="175259"/>
                </a:lnTo>
                <a:lnTo>
                  <a:pt x="132079" y="177800"/>
                </a:lnTo>
                <a:lnTo>
                  <a:pt x="128397" y="187959"/>
                </a:lnTo>
                <a:lnTo>
                  <a:pt x="126492" y="190500"/>
                </a:lnTo>
                <a:lnTo>
                  <a:pt x="124586" y="191769"/>
                </a:lnTo>
                <a:lnTo>
                  <a:pt x="120523" y="193040"/>
                </a:lnTo>
                <a:lnTo>
                  <a:pt x="144970" y="193040"/>
                </a:lnTo>
                <a:lnTo>
                  <a:pt x="146557" y="190500"/>
                </a:lnTo>
                <a:lnTo>
                  <a:pt x="149605" y="180340"/>
                </a:lnTo>
                <a:lnTo>
                  <a:pt x="149732" y="176530"/>
                </a:lnTo>
                <a:lnTo>
                  <a:pt x="148717" y="171450"/>
                </a:lnTo>
                <a:lnTo>
                  <a:pt x="128270" y="139700"/>
                </a:lnTo>
                <a:lnTo>
                  <a:pt x="124993" y="135890"/>
                </a:lnTo>
                <a:close/>
              </a:path>
              <a:path w="244475" h="273050">
                <a:moveTo>
                  <a:pt x="174244" y="161290"/>
                </a:moveTo>
                <a:lnTo>
                  <a:pt x="172211" y="161290"/>
                </a:lnTo>
                <a:lnTo>
                  <a:pt x="172847" y="162559"/>
                </a:lnTo>
                <a:lnTo>
                  <a:pt x="173354" y="162559"/>
                </a:lnTo>
                <a:lnTo>
                  <a:pt x="174244" y="161290"/>
                </a:lnTo>
                <a:close/>
              </a:path>
              <a:path w="244475" h="273050">
                <a:moveTo>
                  <a:pt x="159939" y="93980"/>
                </a:moveTo>
                <a:lnTo>
                  <a:pt x="132587" y="93980"/>
                </a:lnTo>
                <a:lnTo>
                  <a:pt x="176783" y="138430"/>
                </a:lnTo>
                <a:lnTo>
                  <a:pt x="164210" y="151130"/>
                </a:lnTo>
                <a:lnTo>
                  <a:pt x="163829" y="151130"/>
                </a:lnTo>
                <a:lnTo>
                  <a:pt x="163575" y="152400"/>
                </a:lnTo>
                <a:lnTo>
                  <a:pt x="163829" y="153669"/>
                </a:lnTo>
                <a:lnTo>
                  <a:pt x="164083" y="153669"/>
                </a:lnTo>
                <a:lnTo>
                  <a:pt x="164464" y="154940"/>
                </a:lnTo>
                <a:lnTo>
                  <a:pt x="167512" y="158750"/>
                </a:lnTo>
                <a:lnTo>
                  <a:pt x="168528" y="158750"/>
                </a:lnTo>
                <a:lnTo>
                  <a:pt x="169418" y="160019"/>
                </a:lnTo>
                <a:lnTo>
                  <a:pt x="170942" y="161290"/>
                </a:lnTo>
                <a:lnTo>
                  <a:pt x="174878" y="161290"/>
                </a:lnTo>
                <a:lnTo>
                  <a:pt x="212471" y="124459"/>
                </a:lnTo>
                <a:lnTo>
                  <a:pt x="190626" y="124459"/>
                </a:lnTo>
                <a:lnTo>
                  <a:pt x="159939" y="93980"/>
                </a:lnTo>
                <a:close/>
              </a:path>
              <a:path w="244475" h="273050">
                <a:moveTo>
                  <a:pt x="205104" y="113030"/>
                </a:moveTo>
                <a:lnTo>
                  <a:pt x="201675" y="113030"/>
                </a:lnTo>
                <a:lnTo>
                  <a:pt x="190626" y="124459"/>
                </a:lnTo>
                <a:lnTo>
                  <a:pt x="212471" y="124459"/>
                </a:lnTo>
                <a:lnTo>
                  <a:pt x="212725" y="123190"/>
                </a:lnTo>
                <a:lnTo>
                  <a:pt x="212978" y="123190"/>
                </a:lnTo>
                <a:lnTo>
                  <a:pt x="212978" y="121919"/>
                </a:lnTo>
                <a:lnTo>
                  <a:pt x="212725" y="120650"/>
                </a:lnTo>
                <a:lnTo>
                  <a:pt x="212217" y="119380"/>
                </a:lnTo>
                <a:lnTo>
                  <a:pt x="211581" y="119380"/>
                </a:lnTo>
                <a:lnTo>
                  <a:pt x="211074" y="118109"/>
                </a:lnTo>
                <a:lnTo>
                  <a:pt x="210184" y="118109"/>
                </a:lnTo>
                <a:lnTo>
                  <a:pt x="209296" y="116840"/>
                </a:lnTo>
                <a:lnTo>
                  <a:pt x="208279" y="115569"/>
                </a:lnTo>
                <a:lnTo>
                  <a:pt x="207391" y="114300"/>
                </a:lnTo>
                <a:lnTo>
                  <a:pt x="206628" y="114300"/>
                </a:lnTo>
                <a:lnTo>
                  <a:pt x="205104" y="113030"/>
                </a:lnTo>
                <a:close/>
              </a:path>
              <a:path w="244475" h="273050">
                <a:moveTo>
                  <a:pt x="134111" y="67309"/>
                </a:moveTo>
                <a:lnTo>
                  <a:pt x="132079" y="67309"/>
                </a:lnTo>
                <a:lnTo>
                  <a:pt x="131445" y="68580"/>
                </a:lnTo>
                <a:lnTo>
                  <a:pt x="129031" y="69850"/>
                </a:lnTo>
                <a:lnTo>
                  <a:pt x="127888" y="71119"/>
                </a:lnTo>
                <a:lnTo>
                  <a:pt x="126619" y="72390"/>
                </a:lnTo>
                <a:lnTo>
                  <a:pt x="125475" y="73659"/>
                </a:lnTo>
                <a:lnTo>
                  <a:pt x="124586" y="74930"/>
                </a:lnTo>
                <a:lnTo>
                  <a:pt x="122808" y="76200"/>
                </a:lnTo>
                <a:lnTo>
                  <a:pt x="122047" y="77469"/>
                </a:lnTo>
                <a:lnTo>
                  <a:pt x="121793" y="77469"/>
                </a:lnTo>
                <a:lnTo>
                  <a:pt x="121538" y="78740"/>
                </a:lnTo>
                <a:lnTo>
                  <a:pt x="121284" y="78740"/>
                </a:lnTo>
                <a:lnTo>
                  <a:pt x="116077" y="102869"/>
                </a:lnTo>
                <a:lnTo>
                  <a:pt x="116077" y="106680"/>
                </a:lnTo>
                <a:lnTo>
                  <a:pt x="116458" y="106680"/>
                </a:lnTo>
                <a:lnTo>
                  <a:pt x="116839" y="107950"/>
                </a:lnTo>
                <a:lnTo>
                  <a:pt x="117855" y="109219"/>
                </a:lnTo>
                <a:lnTo>
                  <a:pt x="118618" y="109219"/>
                </a:lnTo>
                <a:lnTo>
                  <a:pt x="119379" y="110490"/>
                </a:lnTo>
                <a:lnTo>
                  <a:pt x="121793" y="113030"/>
                </a:lnTo>
                <a:lnTo>
                  <a:pt x="123571" y="114300"/>
                </a:lnTo>
                <a:lnTo>
                  <a:pt x="125983" y="114300"/>
                </a:lnTo>
                <a:lnTo>
                  <a:pt x="126746" y="113030"/>
                </a:lnTo>
                <a:lnTo>
                  <a:pt x="127253" y="111759"/>
                </a:lnTo>
                <a:lnTo>
                  <a:pt x="132587" y="93980"/>
                </a:lnTo>
                <a:lnTo>
                  <a:pt x="159939" y="93980"/>
                </a:lnTo>
                <a:lnTo>
                  <a:pt x="134366" y="68580"/>
                </a:lnTo>
                <a:lnTo>
                  <a:pt x="134111" y="67309"/>
                </a:lnTo>
                <a:close/>
              </a:path>
              <a:path w="244475" h="273050">
                <a:moveTo>
                  <a:pt x="219143" y="25400"/>
                </a:moveTo>
                <a:lnTo>
                  <a:pt x="198754" y="25400"/>
                </a:lnTo>
                <a:lnTo>
                  <a:pt x="227837" y="102869"/>
                </a:lnTo>
                <a:lnTo>
                  <a:pt x="228219" y="102869"/>
                </a:lnTo>
                <a:lnTo>
                  <a:pt x="228600" y="104140"/>
                </a:lnTo>
                <a:lnTo>
                  <a:pt x="229361" y="105409"/>
                </a:lnTo>
                <a:lnTo>
                  <a:pt x="229997" y="105409"/>
                </a:lnTo>
                <a:lnTo>
                  <a:pt x="231521" y="104140"/>
                </a:lnTo>
                <a:lnTo>
                  <a:pt x="232536" y="104140"/>
                </a:lnTo>
                <a:lnTo>
                  <a:pt x="233806" y="102869"/>
                </a:lnTo>
                <a:lnTo>
                  <a:pt x="234950" y="101600"/>
                </a:lnTo>
                <a:lnTo>
                  <a:pt x="236474" y="100330"/>
                </a:lnTo>
                <a:lnTo>
                  <a:pt x="239775" y="97790"/>
                </a:lnTo>
                <a:lnTo>
                  <a:pt x="240919" y="96519"/>
                </a:lnTo>
                <a:lnTo>
                  <a:pt x="241680" y="95250"/>
                </a:lnTo>
                <a:lnTo>
                  <a:pt x="243331" y="92709"/>
                </a:lnTo>
                <a:lnTo>
                  <a:pt x="244094" y="91440"/>
                </a:lnTo>
                <a:lnTo>
                  <a:pt x="244348" y="91440"/>
                </a:lnTo>
                <a:lnTo>
                  <a:pt x="244475" y="90169"/>
                </a:lnTo>
                <a:lnTo>
                  <a:pt x="244221" y="88900"/>
                </a:lnTo>
                <a:lnTo>
                  <a:pt x="219143" y="25400"/>
                </a:lnTo>
                <a:close/>
              </a:path>
              <a:path w="244475" h="273050">
                <a:moveTo>
                  <a:pt x="203707" y="0"/>
                </a:moveTo>
                <a:lnTo>
                  <a:pt x="199898" y="0"/>
                </a:lnTo>
                <a:lnTo>
                  <a:pt x="199262" y="1269"/>
                </a:lnTo>
                <a:lnTo>
                  <a:pt x="158242" y="41909"/>
                </a:lnTo>
                <a:lnTo>
                  <a:pt x="157860" y="41909"/>
                </a:lnTo>
                <a:lnTo>
                  <a:pt x="157606" y="43180"/>
                </a:lnTo>
                <a:lnTo>
                  <a:pt x="157606" y="44450"/>
                </a:lnTo>
                <a:lnTo>
                  <a:pt x="157987" y="44450"/>
                </a:lnTo>
                <a:lnTo>
                  <a:pt x="158242" y="45719"/>
                </a:lnTo>
                <a:lnTo>
                  <a:pt x="158750" y="45719"/>
                </a:lnTo>
                <a:lnTo>
                  <a:pt x="160020" y="48259"/>
                </a:lnTo>
                <a:lnTo>
                  <a:pt x="161925" y="49530"/>
                </a:lnTo>
                <a:lnTo>
                  <a:pt x="164083" y="52069"/>
                </a:lnTo>
                <a:lnTo>
                  <a:pt x="165734" y="53340"/>
                </a:lnTo>
                <a:lnTo>
                  <a:pt x="167131" y="54609"/>
                </a:lnTo>
                <a:lnTo>
                  <a:pt x="169418" y="54609"/>
                </a:lnTo>
                <a:lnTo>
                  <a:pt x="170179" y="53340"/>
                </a:lnTo>
                <a:lnTo>
                  <a:pt x="198754" y="25400"/>
                </a:lnTo>
                <a:lnTo>
                  <a:pt x="219143" y="25400"/>
                </a:lnTo>
                <a:lnTo>
                  <a:pt x="214629" y="13969"/>
                </a:lnTo>
                <a:lnTo>
                  <a:pt x="213868" y="12700"/>
                </a:lnTo>
                <a:lnTo>
                  <a:pt x="212725" y="10159"/>
                </a:lnTo>
                <a:lnTo>
                  <a:pt x="212217" y="8890"/>
                </a:lnTo>
                <a:lnTo>
                  <a:pt x="211581" y="8890"/>
                </a:lnTo>
                <a:lnTo>
                  <a:pt x="211074" y="7619"/>
                </a:lnTo>
                <a:lnTo>
                  <a:pt x="210311" y="6350"/>
                </a:lnTo>
                <a:lnTo>
                  <a:pt x="209676" y="6350"/>
                </a:lnTo>
                <a:lnTo>
                  <a:pt x="208787" y="5080"/>
                </a:lnTo>
                <a:lnTo>
                  <a:pt x="207772" y="3809"/>
                </a:lnTo>
                <a:lnTo>
                  <a:pt x="206501" y="2540"/>
                </a:lnTo>
                <a:lnTo>
                  <a:pt x="205485" y="1269"/>
                </a:lnTo>
                <a:lnTo>
                  <a:pt x="203707" y="0"/>
                </a:lnTo>
                <a:close/>
              </a:path>
            </a:pathLst>
          </a:custGeom>
          <a:solidFill>
            <a:srgbClr val="000000"/>
          </a:solidFill>
        </p:spPr>
        <p:txBody>
          <a:bodyPr wrap="square" lIns="0" tIns="0" rIns="0" bIns="0" rtlCol="0"/>
          <a:lstStyle/>
          <a:p>
            <a:endParaRPr/>
          </a:p>
        </p:txBody>
      </p:sp>
      <p:sp>
        <p:nvSpPr>
          <p:cNvPr id="112" name="object 112"/>
          <p:cNvSpPr/>
          <p:nvPr/>
        </p:nvSpPr>
        <p:spPr>
          <a:xfrm>
            <a:off x="9585325" y="5654052"/>
            <a:ext cx="261620" cy="265430"/>
          </a:xfrm>
          <a:custGeom>
            <a:avLst/>
            <a:gdLst/>
            <a:ahLst/>
            <a:cxnLst/>
            <a:rect l="l" t="t" r="r" b="b"/>
            <a:pathLst>
              <a:path w="261620" h="265429">
                <a:moveTo>
                  <a:pt x="61975" y="189229"/>
                </a:moveTo>
                <a:lnTo>
                  <a:pt x="33527" y="189229"/>
                </a:lnTo>
                <a:lnTo>
                  <a:pt x="36322" y="191769"/>
                </a:lnTo>
                <a:lnTo>
                  <a:pt x="37592" y="191769"/>
                </a:lnTo>
                <a:lnTo>
                  <a:pt x="40131" y="194309"/>
                </a:lnTo>
                <a:lnTo>
                  <a:pt x="41275" y="195579"/>
                </a:lnTo>
                <a:lnTo>
                  <a:pt x="42418" y="198119"/>
                </a:lnTo>
                <a:lnTo>
                  <a:pt x="43433" y="199389"/>
                </a:lnTo>
                <a:lnTo>
                  <a:pt x="44450" y="201929"/>
                </a:lnTo>
                <a:lnTo>
                  <a:pt x="46227" y="207009"/>
                </a:lnTo>
                <a:lnTo>
                  <a:pt x="46863" y="209549"/>
                </a:lnTo>
                <a:lnTo>
                  <a:pt x="47498" y="213359"/>
                </a:lnTo>
                <a:lnTo>
                  <a:pt x="48005" y="215899"/>
                </a:lnTo>
                <a:lnTo>
                  <a:pt x="48386" y="220979"/>
                </a:lnTo>
                <a:lnTo>
                  <a:pt x="49275" y="250189"/>
                </a:lnTo>
                <a:lnTo>
                  <a:pt x="49529" y="252729"/>
                </a:lnTo>
                <a:lnTo>
                  <a:pt x="50038" y="255269"/>
                </a:lnTo>
                <a:lnTo>
                  <a:pt x="50800" y="257809"/>
                </a:lnTo>
                <a:lnTo>
                  <a:pt x="52070" y="259079"/>
                </a:lnTo>
                <a:lnTo>
                  <a:pt x="53721" y="261619"/>
                </a:lnTo>
                <a:lnTo>
                  <a:pt x="54864" y="261619"/>
                </a:lnTo>
                <a:lnTo>
                  <a:pt x="56133" y="262889"/>
                </a:lnTo>
                <a:lnTo>
                  <a:pt x="57276" y="264159"/>
                </a:lnTo>
                <a:lnTo>
                  <a:pt x="59054" y="265429"/>
                </a:lnTo>
                <a:lnTo>
                  <a:pt x="63500" y="265429"/>
                </a:lnTo>
                <a:lnTo>
                  <a:pt x="64261" y="264159"/>
                </a:lnTo>
                <a:lnTo>
                  <a:pt x="88781" y="240029"/>
                </a:lnTo>
                <a:lnTo>
                  <a:pt x="65913" y="240029"/>
                </a:lnTo>
                <a:lnTo>
                  <a:pt x="65684" y="213359"/>
                </a:lnTo>
                <a:lnTo>
                  <a:pt x="65531" y="209549"/>
                </a:lnTo>
                <a:lnTo>
                  <a:pt x="64897" y="204469"/>
                </a:lnTo>
                <a:lnTo>
                  <a:pt x="64389" y="199389"/>
                </a:lnTo>
                <a:lnTo>
                  <a:pt x="63500" y="194309"/>
                </a:lnTo>
                <a:lnTo>
                  <a:pt x="61975" y="189229"/>
                </a:lnTo>
                <a:close/>
              </a:path>
              <a:path w="261620" h="265429">
                <a:moveTo>
                  <a:pt x="96520" y="213359"/>
                </a:moveTo>
                <a:lnTo>
                  <a:pt x="92836" y="213359"/>
                </a:lnTo>
                <a:lnTo>
                  <a:pt x="65913" y="240029"/>
                </a:lnTo>
                <a:lnTo>
                  <a:pt x="88781" y="240029"/>
                </a:lnTo>
                <a:lnTo>
                  <a:pt x="104267" y="224789"/>
                </a:lnTo>
                <a:lnTo>
                  <a:pt x="104521" y="224789"/>
                </a:lnTo>
                <a:lnTo>
                  <a:pt x="104775" y="223519"/>
                </a:lnTo>
                <a:lnTo>
                  <a:pt x="104901" y="222249"/>
                </a:lnTo>
                <a:lnTo>
                  <a:pt x="104521" y="222249"/>
                </a:lnTo>
                <a:lnTo>
                  <a:pt x="104267" y="220979"/>
                </a:lnTo>
                <a:lnTo>
                  <a:pt x="103885" y="219709"/>
                </a:lnTo>
                <a:lnTo>
                  <a:pt x="102616" y="218439"/>
                </a:lnTo>
                <a:lnTo>
                  <a:pt x="100710" y="217169"/>
                </a:lnTo>
                <a:lnTo>
                  <a:pt x="99822" y="215899"/>
                </a:lnTo>
                <a:lnTo>
                  <a:pt x="98044" y="214629"/>
                </a:lnTo>
                <a:lnTo>
                  <a:pt x="96520" y="213359"/>
                </a:lnTo>
                <a:close/>
              </a:path>
              <a:path w="261620" h="265429">
                <a:moveTo>
                  <a:pt x="40767" y="166369"/>
                </a:moveTo>
                <a:lnTo>
                  <a:pt x="30860" y="166369"/>
                </a:lnTo>
                <a:lnTo>
                  <a:pt x="27431" y="167639"/>
                </a:lnTo>
                <a:lnTo>
                  <a:pt x="20320" y="170179"/>
                </a:lnTo>
                <a:lnTo>
                  <a:pt x="16764" y="173989"/>
                </a:lnTo>
                <a:lnTo>
                  <a:pt x="13207" y="176529"/>
                </a:lnTo>
                <a:lnTo>
                  <a:pt x="11049" y="179069"/>
                </a:lnTo>
                <a:lnTo>
                  <a:pt x="9017" y="181609"/>
                </a:lnTo>
                <a:lnTo>
                  <a:pt x="5715" y="186689"/>
                </a:lnTo>
                <a:lnTo>
                  <a:pt x="4318" y="189229"/>
                </a:lnTo>
                <a:lnTo>
                  <a:pt x="3301" y="191769"/>
                </a:lnTo>
                <a:lnTo>
                  <a:pt x="2158" y="193039"/>
                </a:lnTo>
                <a:lnTo>
                  <a:pt x="1397" y="195579"/>
                </a:lnTo>
                <a:lnTo>
                  <a:pt x="761" y="196849"/>
                </a:lnTo>
                <a:lnTo>
                  <a:pt x="0" y="200659"/>
                </a:lnTo>
                <a:lnTo>
                  <a:pt x="0" y="203199"/>
                </a:lnTo>
                <a:lnTo>
                  <a:pt x="253" y="204469"/>
                </a:lnTo>
                <a:lnTo>
                  <a:pt x="761" y="204469"/>
                </a:lnTo>
                <a:lnTo>
                  <a:pt x="1524" y="205739"/>
                </a:lnTo>
                <a:lnTo>
                  <a:pt x="2031" y="207009"/>
                </a:lnTo>
                <a:lnTo>
                  <a:pt x="2413" y="207009"/>
                </a:lnTo>
                <a:lnTo>
                  <a:pt x="3175" y="208279"/>
                </a:lnTo>
                <a:lnTo>
                  <a:pt x="5079" y="209549"/>
                </a:lnTo>
                <a:lnTo>
                  <a:pt x="8000" y="212089"/>
                </a:lnTo>
                <a:lnTo>
                  <a:pt x="8763" y="213359"/>
                </a:lnTo>
                <a:lnTo>
                  <a:pt x="12573" y="213359"/>
                </a:lnTo>
                <a:lnTo>
                  <a:pt x="12953" y="212089"/>
                </a:lnTo>
                <a:lnTo>
                  <a:pt x="13461" y="209549"/>
                </a:lnTo>
                <a:lnTo>
                  <a:pt x="13843" y="207009"/>
                </a:lnTo>
                <a:lnTo>
                  <a:pt x="14477" y="205739"/>
                </a:lnTo>
                <a:lnTo>
                  <a:pt x="14985" y="204469"/>
                </a:lnTo>
                <a:lnTo>
                  <a:pt x="15875" y="201929"/>
                </a:lnTo>
                <a:lnTo>
                  <a:pt x="17906" y="198119"/>
                </a:lnTo>
                <a:lnTo>
                  <a:pt x="19557" y="195579"/>
                </a:lnTo>
                <a:lnTo>
                  <a:pt x="21590" y="193039"/>
                </a:lnTo>
                <a:lnTo>
                  <a:pt x="24638" y="190499"/>
                </a:lnTo>
                <a:lnTo>
                  <a:pt x="27685" y="189229"/>
                </a:lnTo>
                <a:lnTo>
                  <a:pt x="61975" y="189229"/>
                </a:lnTo>
                <a:lnTo>
                  <a:pt x="61214" y="186689"/>
                </a:lnTo>
                <a:lnTo>
                  <a:pt x="59817" y="182879"/>
                </a:lnTo>
                <a:lnTo>
                  <a:pt x="58039" y="180339"/>
                </a:lnTo>
                <a:lnTo>
                  <a:pt x="56388" y="177799"/>
                </a:lnTo>
                <a:lnTo>
                  <a:pt x="54355" y="175259"/>
                </a:lnTo>
                <a:lnTo>
                  <a:pt x="52197" y="173989"/>
                </a:lnTo>
                <a:lnTo>
                  <a:pt x="49656" y="171449"/>
                </a:lnTo>
                <a:lnTo>
                  <a:pt x="46863" y="168909"/>
                </a:lnTo>
                <a:lnTo>
                  <a:pt x="40767" y="166369"/>
                </a:lnTo>
                <a:close/>
              </a:path>
              <a:path w="261620" h="265429">
                <a:moveTo>
                  <a:pt x="93091" y="109219"/>
                </a:moveTo>
                <a:lnTo>
                  <a:pt x="88392" y="109219"/>
                </a:lnTo>
                <a:lnTo>
                  <a:pt x="78994" y="113029"/>
                </a:lnTo>
                <a:lnTo>
                  <a:pt x="74422" y="115569"/>
                </a:lnTo>
                <a:lnTo>
                  <a:pt x="69723" y="120649"/>
                </a:lnTo>
                <a:lnTo>
                  <a:pt x="65150" y="124459"/>
                </a:lnTo>
                <a:lnTo>
                  <a:pt x="62102" y="129539"/>
                </a:lnTo>
                <a:lnTo>
                  <a:pt x="59054" y="139699"/>
                </a:lnTo>
                <a:lnTo>
                  <a:pt x="58800" y="144779"/>
                </a:lnTo>
                <a:lnTo>
                  <a:pt x="61086" y="154939"/>
                </a:lnTo>
                <a:lnTo>
                  <a:pt x="63373" y="160019"/>
                </a:lnTo>
                <a:lnTo>
                  <a:pt x="66928" y="165099"/>
                </a:lnTo>
                <a:lnTo>
                  <a:pt x="70357" y="170179"/>
                </a:lnTo>
                <a:lnTo>
                  <a:pt x="74802" y="175259"/>
                </a:lnTo>
                <a:lnTo>
                  <a:pt x="80264" y="180339"/>
                </a:lnTo>
                <a:lnTo>
                  <a:pt x="85725" y="186689"/>
                </a:lnTo>
                <a:lnTo>
                  <a:pt x="90931" y="190499"/>
                </a:lnTo>
                <a:lnTo>
                  <a:pt x="101092" y="198119"/>
                </a:lnTo>
                <a:lnTo>
                  <a:pt x="106045" y="200659"/>
                </a:lnTo>
                <a:lnTo>
                  <a:pt x="115570" y="203199"/>
                </a:lnTo>
                <a:lnTo>
                  <a:pt x="120269" y="203199"/>
                </a:lnTo>
                <a:lnTo>
                  <a:pt x="124968" y="201929"/>
                </a:lnTo>
                <a:lnTo>
                  <a:pt x="129540" y="199389"/>
                </a:lnTo>
                <a:lnTo>
                  <a:pt x="134239" y="196849"/>
                </a:lnTo>
                <a:lnTo>
                  <a:pt x="138938" y="191769"/>
                </a:lnTo>
                <a:lnTo>
                  <a:pt x="143509" y="187959"/>
                </a:lnTo>
                <a:lnTo>
                  <a:pt x="145033" y="185419"/>
                </a:lnTo>
                <a:lnTo>
                  <a:pt x="120523" y="185419"/>
                </a:lnTo>
                <a:lnTo>
                  <a:pt x="118236" y="184149"/>
                </a:lnTo>
                <a:lnTo>
                  <a:pt x="115443" y="182879"/>
                </a:lnTo>
                <a:lnTo>
                  <a:pt x="112775" y="182879"/>
                </a:lnTo>
                <a:lnTo>
                  <a:pt x="109727" y="180339"/>
                </a:lnTo>
                <a:lnTo>
                  <a:pt x="106172" y="177799"/>
                </a:lnTo>
                <a:lnTo>
                  <a:pt x="77724" y="146049"/>
                </a:lnTo>
                <a:lnTo>
                  <a:pt x="76073" y="140969"/>
                </a:lnTo>
                <a:lnTo>
                  <a:pt x="76834" y="135889"/>
                </a:lnTo>
                <a:lnTo>
                  <a:pt x="77977" y="134619"/>
                </a:lnTo>
                <a:lnTo>
                  <a:pt x="80136" y="132079"/>
                </a:lnTo>
                <a:lnTo>
                  <a:pt x="81279" y="130809"/>
                </a:lnTo>
                <a:lnTo>
                  <a:pt x="82550" y="129539"/>
                </a:lnTo>
                <a:lnTo>
                  <a:pt x="85090" y="128269"/>
                </a:lnTo>
                <a:lnTo>
                  <a:pt x="125120" y="128269"/>
                </a:lnTo>
                <a:lnTo>
                  <a:pt x="122935" y="125729"/>
                </a:lnTo>
                <a:lnTo>
                  <a:pt x="117728" y="121919"/>
                </a:lnTo>
                <a:lnTo>
                  <a:pt x="107569" y="114299"/>
                </a:lnTo>
                <a:lnTo>
                  <a:pt x="102743" y="111759"/>
                </a:lnTo>
                <a:lnTo>
                  <a:pt x="93091" y="109219"/>
                </a:lnTo>
                <a:close/>
              </a:path>
              <a:path w="261620" h="265429">
                <a:moveTo>
                  <a:pt x="125120" y="128269"/>
                </a:moveTo>
                <a:lnTo>
                  <a:pt x="91313" y="128269"/>
                </a:lnTo>
                <a:lnTo>
                  <a:pt x="94869" y="129539"/>
                </a:lnTo>
                <a:lnTo>
                  <a:pt x="96900" y="130809"/>
                </a:lnTo>
                <a:lnTo>
                  <a:pt x="101219" y="133349"/>
                </a:lnTo>
                <a:lnTo>
                  <a:pt x="103631" y="135889"/>
                </a:lnTo>
                <a:lnTo>
                  <a:pt x="108966" y="140969"/>
                </a:lnTo>
                <a:lnTo>
                  <a:pt x="111886" y="143509"/>
                </a:lnTo>
                <a:lnTo>
                  <a:pt x="115189" y="146049"/>
                </a:lnTo>
                <a:lnTo>
                  <a:pt x="117855" y="148589"/>
                </a:lnTo>
                <a:lnTo>
                  <a:pt x="120142" y="151129"/>
                </a:lnTo>
                <a:lnTo>
                  <a:pt x="122300" y="153669"/>
                </a:lnTo>
                <a:lnTo>
                  <a:pt x="124332" y="156209"/>
                </a:lnTo>
                <a:lnTo>
                  <a:pt x="126110" y="158749"/>
                </a:lnTo>
                <a:lnTo>
                  <a:pt x="128904" y="162559"/>
                </a:lnTo>
                <a:lnTo>
                  <a:pt x="130048" y="165099"/>
                </a:lnTo>
                <a:lnTo>
                  <a:pt x="130809" y="166369"/>
                </a:lnTo>
                <a:lnTo>
                  <a:pt x="131699" y="167639"/>
                </a:lnTo>
                <a:lnTo>
                  <a:pt x="132079" y="170179"/>
                </a:lnTo>
                <a:lnTo>
                  <a:pt x="132333" y="173989"/>
                </a:lnTo>
                <a:lnTo>
                  <a:pt x="132079" y="175259"/>
                </a:lnTo>
                <a:lnTo>
                  <a:pt x="130809" y="177799"/>
                </a:lnTo>
                <a:lnTo>
                  <a:pt x="129794" y="179069"/>
                </a:lnTo>
                <a:lnTo>
                  <a:pt x="128397" y="180339"/>
                </a:lnTo>
                <a:lnTo>
                  <a:pt x="126619" y="182879"/>
                </a:lnTo>
                <a:lnTo>
                  <a:pt x="124714" y="184149"/>
                </a:lnTo>
                <a:lnTo>
                  <a:pt x="122681" y="184149"/>
                </a:lnTo>
                <a:lnTo>
                  <a:pt x="120523" y="185419"/>
                </a:lnTo>
                <a:lnTo>
                  <a:pt x="145033" y="185419"/>
                </a:lnTo>
                <a:lnTo>
                  <a:pt x="146557" y="182879"/>
                </a:lnTo>
                <a:lnTo>
                  <a:pt x="149605" y="172719"/>
                </a:lnTo>
                <a:lnTo>
                  <a:pt x="149859" y="168909"/>
                </a:lnTo>
                <a:lnTo>
                  <a:pt x="147574" y="158749"/>
                </a:lnTo>
                <a:lnTo>
                  <a:pt x="128397" y="132079"/>
                </a:lnTo>
                <a:lnTo>
                  <a:pt x="125120" y="128269"/>
                </a:lnTo>
                <a:close/>
              </a:path>
              <a:path w="261620" h="265429">
                <a:moveTo>
                  <a:pt x="174244" y="153669"/>
                </a:moveTo>
                <a:lnTo>
                  <a:pt x="171703" y="153669"/>
                </a:lnTo>
                <a:lnTo>
                  <a:pt x="172974" y="154939"/>
                </a:lnTo>
                <a:lnTo>
                  <a:pt x="173481" y="154939"/>
                </a:lnTo>
                <a:lnTo>
                  <a:pt x="174244" y="153669"/>
                </a:lnTo>
                <a:close/>
              </a:path>
              <a:path w="261620" h="265429">
                <a:moveTo>
                  <a:pt x="160066" y="86359"/>
                </a:moveTo>
                <a:lnTo>
                  <a:pt x="132588" y="86359"/>
                </a:lnTo>
                <a:lnTo>
                  <a:pt x="176910" y="130809"/>
                </a:lnTo>
                <a:lnTo>
                  <a:pt x="164210" y="143509"/>
                </a:lnTo>
                <a:lnTo>
                  <a:pt x="163702" y="143509"/>
                </a:lnTo>
                <a:lnTo>
                  <a:pt x="163702" y="144779"/>
                </a:lnTo>
                <a:lnTo>
                  <a:pt x="164210" y="146049"/>
                </a:lnTo>
                <a:lnTo>
                  <a:pt x="164592" y="147319"/>
                </a:lnTo>
                <a:lnTo>
                  <a:pt x="165226" y="147319"/>
                </a:lnTo>
                <a:lnTo>
                  <a:pt x="165734" y="148589"/>
                </a:lnTo>
                <a:lnTo>
                  <a:pt x="167640" y="151129"/>
                </a:lnTo>
                <a:lnTo>
                  <a:pt x="168528" y="151129"/>
                </a:lnTo>
                <a:lnTo>
                  <a:pt x="169418" y="152399"/>
                </a:lnTo>
                <a:lnTo>
                  <a:pt x="170306" y="152399"/>
                </a:lnTo>
                <a:lnTo>
                  <a:pt x="171069" y="153669"/>
                </a:lnTo>
                <a:lnTo>
                  <a:pt x="174878" y="153669"/>
                </a:lnTo>
                <a:lnTo>
                  <a:pt x="212471" y="116839"/>
                </a:lnTo>
                <a:lnTo>
                  <a:pt x="190753" y="116839"/>
                </a:lnTo>
                <a:lnTo>
                  <a:pt x="160066" y="86359"/>
                </a:lnTo>
                <a:close/>
              </a:path>
              <a:path w="261620" h="265429">
                <a:moveTo>
                  <a:pt x="205867" y="105409"/>
                </a:moveTo>
                <a:lnTo>
                  <a:pt x="201802" y="105409"/>
                </a:lnTo>
                <a:lnTo>
                  <a:pt x="190753" y="116839"/>
                </a:lnTo>
                <a:lnTo>
                  <a:pt x="212471" y="116839"/>
                </a:lnTo>
                <a:lnTo>
                  <a:pt x="212851" y="115569"/>
                </a:lnTo>
                <a:lnTo>
                  <a:pt x="213105" y="115569"/>
                </a:lnTo>
                <a:lnTo>
                  <a:pt x="213105" y="114299"/>
                </a:lnTo>
                <a:lnTo>
                  <a:pt x="212598" y="113029"/>
                </a:lnTo>
                <a:lnTo>
                  <a:pt x="212217" y="111759"/>
                </a:lnTo>
                <a:lnTo>
                  <a:pt x="211708" y="111759"/>
                </a:lnTo>
                <a:lnTo>
                  <a:pt x="211074" y="110489"/>
                </a:lnTo>
                <a:lnTo>
                  <a:pt x="210311" y="110489"/>
                </a:lnTo>
                <a:lnTo>
                  <a:pt x="208279" y="107949"/>
                </a:lnTo>
                <a:lnTo>
                  <a:pt x="207391" y="106679"/>
                </a:lnTo>
                <a:lnTo>
                  <a:pt x="205867" y="105409"/>
                </a:lnTo>
                <a:close/>
              </a:path>
              <a:path w="261620" h="265429">
                <a:moveTo>
                  <a:pt x="126492" y="105409"/>
                </a:moveTo>
                <a:lnTo>
                  <a:pt x="122808" y="105409"/>
                </a:lnTo>
                <a:lnTo>
                  <a:pt x="123571" y="106679"/>
                </a:lnTo>
                <a:lnTo>
                  <a:pt x="125983" y="106679"/>
                </a:lnTo>
                <a:lnTo>
                  <a:pt x="126492" y="105409"/>
                </a:lnTo>
                <a:close/>
              </a:path>
              <a:path w="261620" h="265429">
                <a:moveTo>
                  <a:pt x="133857" y="59689"/>
                </a:moveTo>
                <a:lnTo>
                  <a:pt x="132588" y="59689"/>
                </a:lnTo>
                <a:lnTo>
                  <a:pt x="131572" y="60959"/>
                </a:lnTo>
                <a:lnTo>
                  <a:pt x="130809" y="60959"/>
                </a:lnTo>
                <a:lnTo>
                  <a:pt x="129031" y="62229"/>
                </a:lnTo>
                <a:lnTo>
                  <a:pt x="128016" y="63499"/>
                </a:lnTo>
                <a:lnTo>
                  <a:pt x="126619" y="64769"/>
                </a:lnTo>
                <a:lnTo>
                  <a:pt x="125602" y="66039"/>
                </a:lnTo>
                <a:lnTo>
                  <a:pt x="124714" y="67309"/>
                </a:lnTo>
                <a:lnTo>
                  <a:pt x="124078" y="67309"/>
                </a:lnTo>
                <a:lnTo>
                  <a:pt x="123317" y="68579"/>
                </a:lnTo>
                <a:lnTo>
                  <a:pt x="122808" y="68579"/>
                </a:lnTo>
                <a:lnTo>
                  <a:pt x="122047" y="69849"/>
                </a:lnTo>
                <a:lnTo>
                  <a:pt x="121793" y="69849"/>
                </a:lnTo>
                <a:lnTo>
                  <a:pt x="121284" y="71119"/>
                </a:lnTo>
                <a:lnTo>
                  <a:pt x="115950" y="96519"/>
                </a:lnTo>
                <a:lnTo>
                  <a:pt x="116077" y="99059"/>
                </a:lnTo>
                <a:lnTo>
                  <a:pt x="116585" y="99059"/>
                </a:lnTo>
                <a:lnTo>
                  <a:pt x="116967" y="100329"/>
                </a:lnTo>
                <a:lnTo>
                  <a:pt x="118618" y="101599"/>
                </a:lnTo>
                <a:lnTo>
                  <a:pt x="119506" y="102869"/>
                </a:lnTo>
                <a:lnTo>
                  <a:pt x="120776" y="104139"/>
                </a:lnTo>
                <a:lnTo>
                  <a:pt x="121920" y="105409"/>
                </a:lnTo>
                <a:lnTo>
                  <a:pt x="126873" y="105409"/>
                </a:lnTo>
                <a:lnTo>
                  <a:pt x="127761" y="102869"/>
                </a:lnTo>
                <a:lnTo>
                  <a:pt x="132588" y="86359"/>
                </a:lnTo>
                <a:lnTo>
                  <a:pt x="160066" y="86359"/>
                </a:lnTo>
                <a:lnTo>
                  <a:pt x="134493" y="60959"/>
                </a:lnTo>
                <a:lnTo>
                  <a:pt x="133857" y="59689"/>
                </a:lnTo>
                <a:close/>
              </a:path>
              <a:path w="261620" h="265429">
                <a:moveTo>
                  <a:pt x="215900" y="57149"/>
                </a:moveTo>
                <a:lnTo>
                  <a:pt x="202310" y="57149"/>
                </a:lnTo>
                <a:lnTo>
                  <a:pt x="201295" y="60959"/>
                </a:lnTo>
                <a:lnTo>
                  <a:pt x="200025" y="67309"/>
                </a:lnTo>
                <a:lnTo>
                  <a:pt x="199834" y="68579"/>
                </a:lnTo>
                <a:lnTo>
                  <a:pt x="199728" y="73659"/>
                </a:lnTo>
                <a:lnTo>
                  <a:pt x="199898" y="76199"/>
                </a:lnTo>
                <a:lnTo>
                  <a:pt x="200278" y="78739"/>
                </a:lnTo>
                <a:lnTo>
                  <a:pt x="200914" y="81279"/>
                </a:lnTo>
                <a:lnTo>
                  <a:pt x="204724" y="87629"/>
                </a:lnTo>
                <a:lnTo>
                  <a:pt x="206628" y="88899"/>
                </a:lnTo>
                <a:lnTo>
                  <a:pt x="212471" y="93979"/>
                </a:lnTo>
                <a:lnTo>
                  <a:pt x="218821" y="96519"/>
                </a:lnTo>
                <a:lnTo>
                  <a:pt x="229107" y="96519"/>
                </a:lnTo>
                <a:lnTo>
                  <a:pt x="232664" y="95249"/>
                </a:lnTo>
                <a:lnTo>
                  <a:pt x="240029" y="90169"/>
                </a:lnTo>
                <a:lnTo>
                  <a:pt x="243840" y="87629"/>
                </a:lnTo>
                <a:lnTo>
                  <a:pt x="247650" y="83819"/>
                </a:lnTo>
                <a:lnTo>
                  <a:pt x="251714" y="80009"/>
                </a:lnTo>
                <a:lnTo>
                  <a:pt x="252475" y="78739"/>
                </a:lnTo>
                <a:lnTo>
                  <a:pt x="225044" y="78739"/>
                </a:lnTo>
                <a:lnTo>
                  <a:pt x="221996" y="77469"/>
                </a:lnTo>
                <a:lnTo>
                  <a:pt x="215773" y="68579"/>
                </a:lnTo>
                <a:lnTo>
                  <a:pt x="215392" y="67309"/>
                </a:lnTo>
                <a:lnTo>
                  <a:pt x="215010" y="63499"/>
                </a:lnTo>
                <a:lnTo>
                  <a:pt x="215138" y="62229"/>
                </a:lnTo>
                <a:lnTo>
                  <a:pt x="215900" y="57149"/>
                </a:lnTo>
                <a:close/>
              </a:path>
              <a:path w="261620" h="265429">
                <a:moveTo>
                  <a:pt x="259588" y="49529"/>
                </a:moveTo>
                <a:lnTo>
                  <a:pt x="232791" y="49529"/>
                </a:lnTo>
                <a:lnTo>
                  <a:pt x="234569" y="50799"/>
                </a:lnTo>
                <a:lnTo>
                  <a:pt x="235966" y="50799"/>
                </a:lnTo>
                <a:lnTo>
                  <a:pt x="237490" y="52069"/>
                </a:lnTo>
                <a:lnTo>
                  <a:pt x="238886" y="52069"/>
                </a:lnTo>
                <a:lnTo>
                  <a:pt x="240283" y="53339"/>
                </a:lnTo>
                <a:lnTo>
                  <a:pt x="242824" y="55879"/>
                </a:lnTo>
                <a:lnTo>
                  <a:pt x="243967" y="59689"/>
                </a:lnTo>
                <a:lnTo>
                  <a:pt x="243840" y="62229"/>
                </a:lnTo>
                <a:lnTo>
                  <a:pt x="225044" y="78739"/>
                </a:lnTo>
                <a:lnTo>
                  <a:pt x="252475" y="78739"/>
                </a:lnTo>
                <a:lnTo>
                  <a:pt x="259333" y="67309"/>
                </a:lnTo>
                <a:lnTo>
                  <a:pt x="260603" y="63499"/>
                </a:lnTo>
                <a:lnTo>
                  <a:pt x="260984" y="59689"/>
                </a:lnTo>
                <a:lnTo>
                  <a:pt x="261493" y="55879"/>
                </a:lnTo>
                <a:lnTo>
                  <a:pt x="260984" y="52069"/>
                </a:lnTo>
                <a:lnTo>
                  <a:pt x="259588" y="49529"/>
                </a:lnTo>
                <a:close/>
              </a:path>
              <a:path w="261620" h="265429">
                <a:moveTo>
                  <a:pt x="205740" y="0"/>
                </a:moveTo>
                <a:lnTo>
                  <a:pt x="196342" y="0"/>
                </a:lnTo>
                <a:lnTo>
                  <a:pt x="193040" y="1269"/>
                </a:lnTo>
                <a:lnTo>
                  <a:pt x="189483" y="2539"/>
                </a:lnTo>
                <a:lnTo>
                  <a:pt x="186054" y="5079"/>
                </a:lnTo>
                <a:lnTo>
                  <a:pt x="182372" y="7619"/>
                </a:lnTo>
                <a:lnTo>
                  <a:pt x="178689" y="11429"/>
                </a:lnTo>
                <a:lnTo>
                  <a:pt x="166624" y="34289"/>
                </a:lnTo>
                <a:lnTo>
                  <a:pt x="166243" y="36829"/>
                </a:lnTo>
                <a:lnTo>
                  <a:pt x="166750" y="40639"/>
                </a:lnTo>
                <a:lnTo>
                  <a:pt x="169291" y="46989"/>
                </a:lnTo>
                <a:lnTo>
                  <a:pt x="171323" y="49529"/>
                </a:lnTo>
                <a:lnTo>
                  <a:pt x="173990" y="53339"/>
                </a:lnTo>
                <a:lnTo>
                  <a:pt x="175895" y="54609"/>
                </a:lnTo>
                <a:lnTo>
                  <a:pt x="177926" y="55879"/>
                </a:lnTo>
                <a:lnTo>
                  <a:pt x="182245" y="58419"/>
                </a:lnTo>
                <a:lnTo>
                  <a:pt x="184530" y="58419"/>
                </a:lnTo>
                <a:lnTo>
                  <a:pt x="189229" y="59689"/>
                </a:lnTo>
                <a:lnTo>
                  <a:pt x="196850" y="59689"/>
                </a:lnTo>
                <a:lnTo>
                  <a:pt x="199517" y="58419"/>
                </a:lnTo>
                <a:lnTo>
                  <a:pt x="202310" y="57149"/>
                </a:lnTo>
                <a:lnTo>
                  <a:pt x="215900" y="57149"/>
                </a:lnTo>
                <a:lnTo>
                  <a:pt x="216407" y="55879"/>
                </a:lnTo>
                <a:lnTo>
                  <a:pt x="217170" y="53339"/>
                </a:lnTo>
                <a:lnTo>
                  <a:pt x="219964" y="52069"/>
                </a:lnTo>
                <a:lnTo>
                  <a:pt x="222376" y="50799"/>
                </a:lnTo>
                <a:lnTo>
                  <a:pt x="226949" y="50799"/>
                </a:lnTo>
                <a:lnTo>
                  <a:pt x="229107" y="49529"/>
                </a:lnTo>
                <a:lnTo>
                  <a:pt x="259588" y="49529"/>
                </a:lnTo>
                <a:lnTo>
                  <a:pt x="258318" y="45719"/>
                </a:lnTo>
                <a:lnTo>
                  <a:pt x="256031" y="41909"/>
                </a:lnTo>
                <a:lnTo>
                  <a:pt x="190373" y="41909"/>
                </a:lnTo>
                <a:lnTo>
                  <a:pt x="187832" y="39369"/>
                </a:lnTo>
                <a:lnTo>
                  <a:pt x="186817" y="39369"/>
                </a:lnTo>
                <a:lnTo>
                  <a:pt x="184403" y="36829"/>
                </a:lnTo>
                <a:lnTo>
                  <a:pt x="183260" y="34289"/>
                </a:lnTo>
                <a:lnTo>
                  <a:pt x="183345" y="31749"/>
                </a:lnTo>
                <a:lnTo>
                  <a:pt x="183388" y="27939"/>
                </a:lnTo>
                <a:lnTo>
                  <a:pt x="184911" y="25399"/>
                </a:lnTo>
                <a:lnTo>
                  <a:pt x="189356" y="21589"/>
                </a:lnTo>
                <a:lnTo>
                  <a:pt x="190880" y="20319"/>
                </a:lnTo>
                <a:lnTo>
                  <a:pt x="192277" y="19049"/>
                </a:lnTo>
                <a:lnTo>
                  <a:pt x="193801" y="17779"/>
                </a:lnTo>
                <a:lnTo>
                  <a:pt x="222694" y="17779"/>
                </a:lnTo>
                <a:lnTo>
                  <a:pt x="222503" y="16509"/>
                </a:lnTo>
                <a:lnTo>
                  <a:pt x="221742" y="15239"/>
                </a:lnTo>
                <a:lnTo>
                  <a:pt x="219709" y="10159"/>
                </a:lnTo>
                <a:lnTo>
                  <a:pt x="218313" y="8889"/>
                </a:lnTo>
                <a:lnTo>
                  <a:pt x="216661" y="6349"/>
                </a:lnTo>
                <a:lnTo>
                  <a:pt x="214249" y="3809"/>
                </a:lnTo>
                <a:lnTo>
                  <a:pt x="211581" y="2539"/>
                </a:lnTo>
                <a:lnTo>
                  <a:pt x="205740" y="0"/>
                </a:lnTo>
                <a:close/>
              </a:path>
              <a:path w="261620" h="265429">
                <a:moveTo>
                  <a:pt x="222694" y="17779"/>
                </a:moveTo>
                <a:lnTo>
                  <a:pt x="199517" y="17779"/>
                </a:lnTo>
                <a:lnTo>
                  <a:pt x="200786" y="19049"/>
                </a:lnTo>
                <a:lnTo>
                  <a:pt x="202183" y="19049"/>
                </a:lnTo>
                <a:lnTo>
                  <a:pt x="204724" y="21589"/>
                </a:lnTo>
                <a:lnTo>
                  <a:pt x="206755" y="24129"/>
                </a:lnTo>
                <a:lnTo>
                  <a:pt x="208025" y="26669"/>
                </a:lnTo>
                <a:lnTo>
                  <a:pt x="208279" y="29209"/>
                </a:lnTo>
                <a:lnTo>
                  <a:pt x="208470" y="30479"/>
                </a:lnTo>
                <a:lnTo>
                  <a:pt x="208533" y="33019"/>
                </a:lnTo>
                <a:lnTo>
                  <a:pt x="208279" y="35559"/>
                </a:lnTo>
                <a:lnTo>
                  <a:pt x="207264" y="40639"/>
                </a:lnTo>
                <a:lnTo>
                  <a:pt x="204597" y="40639"/>
                </a:lnTo>
                <a:lnTo>
                  <a:pt x="202310" y="41909"/>
                </a:lnTo>
                <a:lnTo>
                  <a:pt x="256031" y="41909"/>
                </a:lnTo>
                <a:lnTo>
                  <a:pt x="252983" y="39369"/>
                </a:lnTo>
                <a:lnTo>
                  <a:pt x="251078" y="36829"/>
                </a:lnTo>
                <a:lnTo>
                  <a:pt x="248920" y="35559"/>
                </a:lnTo>
                <a:lnTo>
                  <a:pt x="221742" y="35559"/>
                </a:lnTo>
                <a:lnTo>
                  <a:pt x="223011" y="29209"/>
                </a:lnTo>
                <a:lnTo>
                  <a:pt x="223266" y="26669"/>
                </a:lnTo>
                <a:lnTo>
                  <a:pt x="223266" y="21589"/>
                </a:lnTo>
                <a:lnTo>
                  <a:pt x="222694" y="17779"/>
                </a:lnTo>
                <a:close/>
              </a:path>
              <a:path w="261620" h="265429">
                <a:moveTo>
                  <a:pt x="241934" y="33019"/>
                </a:moveTo>
                <a:lnTo>
                  <a:pt x="228092" y="33019"/>
                </a:lnTo>
                <a:lnTo>
                  <a:pt x="221742" y="35559"/>
                </a:lnTo>
                <a:lnTo>
                  <a:pt x="248920" y="35559"/>
                </a:lnTo>
                <a:lnTo>
                  <a:pt x="246633" y="34289"/>
                </a:lnTo>
                <a:lnTo>
                  <a:pt x="244475" y="34289"/>
                </a:lnTo>
                <a:lnTo>
                  <a:pt x="241934" y="33019"/>
                </a:lnTo>
                <a:close/>
              </a:path>
            </a:pathLst>
          </a:custGeom>
          <a:solidFill>
            <a:srgbClr val="000000"/>
          </a:solidFill>
        </p:spPr>
        <p:txBody>
          <a:bodyPr wrap="square" lIns="0" tIns="0" rIns="0" bIns="0" rtlCol="0"/>
          <a:lstStyle/>
          <a:p>
            <a:endParaRPr/>
          </a:p>
        </p:txBody>
      </p:sp>
      <p:sp>
        <p:nvSpPr>
          <p:cNvPr id="113" name="object 113"/>
          <p:cNvSpPr txBox="1"/>
          <p:nvPr/>
        </p:nvSpPr>
        <p:spPr>
          <a:xfrm>
            <a:off x="7208011" y="3637230"/>
            <a:ext cx="226060" cy="228909"/>
          </a:xfrm>
          <a:prstGeom prst="rect">
            <a:avLst/>
          </a:prstGeom>
        </p:spPr>
        <p:txBody>
          <a:bodyPr vert="horz" wrap="square" lIns="0" tIns="13335" rIns="0" bIns="0" rtlCol="0">
            <a:spAutoFit/>
          </a:bodyPr>
          <a:lstStyle/>
          <a:p>
            <a:pPr marL="12700">
              <a:spcBef>
                <a:spcPts val="105"/>
              </a:spcBef>
            </a:pPr>
            <a:r>
              <a:rPr sz="1400" b="1" spc="-105" dirty="0">
                <a:latin typeface="Arial"/>
                <a:cs typeface="Arial"/>
              </a:rPr>
              <a:t>U</a:t>
            </a:r>
            <a:r>
              <a:rPr sz="1400" b="1" spc="-270" dirty="0">
                <a:latin typeface="Arial"/>
                <a:cs typeface="Arial"/>
              </a:rPr>
              <a:t>S</a:t>
            </a:r>
            <a:endParaRPr sz="1400">
              <a:latin typeface="Arial"/>
              <a:cs typeface="Arial"/>
            </a:endParaRPr>
          </a:p>
        </p:txBody>
      </p:sp>
      <p:sp>
        <p:nvSpPr>
          <p:cNvPr id="114" name="object 114"/>
          <p:cNvSpPr txBox="1"/>
          <p:nvPr/>
        </p:nvSpPr>
        <p:spPr>
          <a:xfrm>
            <a:off x="2099869" y="709930"/>
            <a:ext cx="1496695" cy="182742"/>
          </a:xfrm>
          <a:prstGeom prst="rect">
            <a:avLst/>
          </a:prstGeom>
        </p:spPr>
        <p:txBody>
          <a:bodyPr vert="horz" wrap="square" lIns="0" tIns="13335" rIns="0" bIns="0" rtlCol="0">
            <a:spAutoFit/>
          </a:bodyPr>
          <a:lstStyle/>
          <a:p>
            <a:pPr marL="12700">
              <a:spcBef>
                <a:spcPts val="105"/>
              </a:spcBef>
            </a:pPr>
            <a:r>
              <a:rPr sz="1100" b="1" spc="-65" dirty="0">
                <a:latin typeface="Arial"/>
                <a:cs typeface="Arial"/>
              </a:rPr>
              <a:t>West Virginia,</a:t>
            </a:r>
            <a:r>
              <a:rPr sz="1100" b="1" spc="-105" dirty="0">
                <a:latin typeface="Arial"/>
                <a:cs typeface="Arial"/>
              </a:rPr>
              <a:t> </a:t>
            </a:r>
            <a:r>
              <a:rPr sz="1100" b="1" spc="-110" dirty="0">
                <a:latin typeface="Arial"/>
                <a:cs typeface="Arial"/>
              </a:rPr>
              <a:t>Thousands</a:t>
            </a:r>
            <a:endParaRPr sz="1100">
              <a:latin typeface="Arial"/>
              <a:cs typeface="Arial"/>
            </a:endParaRPr>
          </a:p>
        </p:txBody>
      </p:sp>
      <p:sp>
        <p:nvSpPr>
          <p:cNvPr id="115" name="object 115"/>
          <p:cNvSpPr txBox="1"/>
          <p:nvPr/>
        </p:nvSpPr>
        <p:spPr>
          <a:xfrm>
            <a:off x="8551927" y="707516"/>
            <a:ext cx="1344295" cy="182742"/>
          </a:xfrm>
          <a:prstGeom prst="rect">
            <a:avLst/>
          </a:prstGeom>
        </p:spPr>
        <p:txBody>
          <a:bodyPr vert="horz" wrap="square" lIns="0" tIns="13335" rIns="0" bIns="0" rtlCol="0">
            <a:spAutoFit/>
          </a:bodyPr>
          <a:lstStyle/>
          <a:p>
            <a:pPr marL="12700">
              <a:spcBef>
                <a:spcPts val="105"/>
              </a:spcBef>
            </a:pPr>
            <a:r>
              <a:rPr sz="1100" b="1" spc="-55" dirty="0">
                <a:latin typeface="Arial"/>
                <a:cs typeface="Arial"/>
              </a:rPr>
              <a:t>United </a:t>
            </a:r>
            <a:r>
              <a:rPr sz="1100" b="1" spc="-75" dirty="0">
                <a:latin typeface="Arial"/>
                <a:cs typeface="Arial"/>
              </a:rPr>
              <a:t>States,</a:t>
            </a:r>
            <a:r>
              <a:rPr sz="1100" b="1" spc="-100" dirty="0">
                <a:latin typeface="Arial"/>
                <a:cs typeface="Arial"/>
              </a:rPr>
              <a:t> </a:t>
            </a:r>
            <a:r>
              <a:rPr sz="1100" b="1" spc="-60" dirty="0">
                <a:latin typeface="Arial"/>
                <a:cs typeface="Arial"/>
              </a:rPr>
              <a:t>Millions</a:t>
            </a:r>
            <a:endParaRPr sz="1100">
              <a:latin typeface="Arial"/>
              <a:cs typeface="Arial"/>
            </a:endParaRPr>
          </a:p>
        </p:txBody>
      </p:sp>
      <p:sp>
        <p:nvSpPr>
          <p:cNvPr id="116" name="object 116"/>
          <p:cNvSpPr txBox="1"/>
          <p:nvPr/>
        </p:nvSpPr>
        <p:spPr>
          <a:xfrm>
            <a:off x="6909942" y="1216228"/>
            <a:ext cx="1009650" cy="228909"/>
          </a:xfrm>
          <a:prstGeom prst="rect">
            <a:avLst/>
          </a:prstGeom>
        </p:spPr>
        <p:txBody>
          <a:bodyPr vert="horz" wrap="square" lIns="0" tIns="13335" rIns="0" bIns="0" rtlCol="0">
            <a:spAutoFit/>
          </a:bodyPr>
          <a:lstStyle/>
          <a:p>
            <a:pPr marL="12700">
              <a:spcBef>
                <a:spcPts val="105"/>
              </a:spcBef>
            </a:pPr>
            <a:r>
              <a:rPr sz="1400" b="1" spc="-100" dirty="0">
                <a:latin typeface="Arial"/>
                <a:cs typeface="Arial"/>
              </a:rPr>
              <a:t>West</a:t>
            </a:r>
            <a:r>
              <a:rPr sz="1400" b="1" spc="-120" dirty="0">
                <a:latin typeface="Arial"/>
                <a:cs typeface="Arial"/>
              </a:rPr>
              <a:t> </a:t>
            </a:r>
            <a:r>
              <a:rPr sz="1400" b="1" spc="-90" dirty="0">
                <a:latin typeface="Arial"/>
                <a:cs typeface="Arial"/>
              </a:rPr>
              <a:t>Virginia</a:t>
            </a:r>
            <a:endParaRPr sz="1400">
              <a:latin typeface="Arial"/>
              <a:cs typeface="Arial"/>
            </a:endParaRPr>
          </a:p>
        </p:txBody>
      </p:sp>
    </p:spTree>
    <p:extLst>
      <p:ext uri="{BB962C8B-B14F-4D97-AF65-F5344CB8AC3E}">
        <p14:creationId xmlns:p14="http://schemas.microsoft.com/office/powerpoint/2010/main" val="474565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08476"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4" name="object 4"/>
          <p:cNvSpPr/>
          <p:nvPr/>
        </p:nvSpPr>
        <p:spPr>
          <a:xfrm>
            <a:off x="3808476"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5" name="object 5"/>
          <p:cNvSpPr/>
          <p:nvPr/>
        </p:nvSpPr>
        <p:spPr>
          <a:xfrm>
            <a:off x="3808476"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6" name="object 6"/>
          <p:cNvSpPr/>
          <p:nvPr/>
        </p:nvSpPr>
        <p:spPr>
          <a:xfrm>
            <a:off x="3808476" y="4253484"/>
            <a:ext cx="0" cy="243840"/>
          </a:xfrm>
          <a:custGeom>
            <a:avLst/>
            <a:gdLst/>
            <a:ahLst/>
            <a:cxnLst/>
            <a:rect l="l" t="t" r="r" b="b"/>
            <a:pathLst>
              <a:path h="243839">
                <a:moveTo>
                  <a:pt x="0" y="0"/>
                </a:moveTo>
                <a:lnTo>
                  <a:pt x="0" y="243840"/>
                </a:lnTo>
              </a:path>
            </a:pathLst>
          </a:custGeom>
          <a:ln w="9144">
            <a:solidFill>
              <a:srgbClr val="000000"/>
            </a:solidFill>
          </a:ln>
        </p:spPr>
        <p:txBody>
          <a:bodyPr wrap="square" lIns="0" tIns="0" rIns="0" bIns="0" rtlCol="0"/>
          <a:lstStyle/>
          <a:p>
            <a:endParaRPr/>
          </a:p>
        </p:txBody>
      </p:sp>
      <p:sp>
        <p:nvSpPr>
          <p:cNvPr id="7" name="object 7"/>
          <p:cNvSpPr/>
          <p:nvPr/>
        </p:nvSpPr>
        <p:spPr>
          <a:xfrm>
            <a:off x="3808476" y="5306567"/>
            <a:ext cx="0" cy="121920"/>
          </a:xfrm>
          <a:custGeom>
            <a:avLst/>
            <a:gdLst/>
            <a:ahLst/>
            <a:cxnLst/>
            <a:rect l="l" t="t" r="r" b="b"/>
            <a:pathLst>
              <a:path h="121920">
                <a:moveTo>
                  <a:pt x="0" y="0"/>
                </a:moveTo>
                <a:lnTo>
                  <a:pt x="0" y="121919"/>
                </a:lnTo>
              </a:path>
            </a:pathLst>
          </a:custGeom>
          <a:ln w="9144">
            <a:solidFill>
              <a:srgbClr val="000000"/>
            </a:solidFill>
          </a:ln>
        </p:spPr>
        <p:txBody>
          <a:bodyPr wrap="square" lIns="0" tIns="0" rIns="0" bIns="0" rtlCol="0"/>
          <a:lstStyle/>
          <a:p>
            <a:endParaRPr/>
          </a:p>
        </p:txBody>
      </p:sp>
      <p:sp>
        <p:nvSpPr>
          <p:cNvPr id="8" name="object 8"/>
          <p:cNvSpPr/>
          <p:nvPr/>
        </p:nvSpPr>
        <p:spPr>
          <a:xfrm>
            <a:off x="4512564"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9" name="object 9"/>
          <p:cNvSpPr/>
          <p:nvPr/>
        </p:nvSpPr>
        <p:spPr>
          <a:xfrm>
            <a:off x="4512564"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10" name="object 10"/>
          <p:cNvSpPr/>
          <p:nvPr/>
        </p:nvSpPr>
        <p:spPr>
          <a:xfrm>
            <a:off x="4512564"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11" name="object 11"/>
          <p:cNvSpPr/>
          <p:nvPr/>
        </p:nvSpPr>
        <p:spPr>
          <a:xfrm>
            <a:off x="4512564" y="4253484"/>
            <a:ext cx="0" cy="243840"/>
          </a:xfrm>
          <a:custGeom>
            <a:avLst/>
            <a:gdLst/>
            <a:ahLst/>
            <a:cxnLst/>
            <a:rect l="l" t="t" r="r" b="b"/>
            <a:pathLst>
              <a:path h="243839">
                <a:moveTo>
                  <a:pt x="0" y="0"/>
                </a:moveTo>
                <a:lnTo>
                  <a:pt x="0" y="243840"/>
                </a:lnTo>
              </a:path>
            </a:pathLst>
          </a:custGeom>
          <a:ln w="9144">
            <a:solidFill>
              <a:srgbClr val="000000"/>
            </a:solidFill>
          </a:ln>
        </p:spPr>
        <p:txBody>
          <a:bodyPr wrap="square" lIns="0" tIns="0" rIns="0" bIns="0" rtlCol="0"/>
          <a:lstStyle/>
          <a:p>
            <a:endParaRPr/>
          </a:p>
        </p:txBody>
      </p:sp>
      <p:sp>
        <p:nvSpPr>
          <p:cNvPr id="12" name="object 12"/>
          <p:cNvSpPr/>
          <p:nvPr/>
        </p:nvSpPr>
        <p:spPr>
          <a:xfrm>
            <a:off x="4512564" y="5306567"/>
            <a:ext cx="0" cy="121920"/>
          </a:xfrm>
          <a:custGeom>
            <a:avLst/>
            <a:gdLst/>
            <a:ahLst/>
            <a:cxnLst/>
            <a:rect l="l" t="t" r="r" b="b"/>
            <a:pathLst>
              <a:path h="121920">
                <a:moveTo>
                  <a:pt x="0" y="0"/>
                </a:moveTo>
                <a:lnTo>
                  <a:pt x="0" y="121919"/>
                </a:lnTo>
              </a:path>
            </a:pathLst>
          </a:custGeom>
          <a:ln w="9144">
            <a:solidFill>
              <a:srgbClr val="000000"/>
            </a:solidFill>
          </a:ln>
        </p:spPr>
        <p:txBody>
          <a:bodyPr wrap="square" lIns="0" tIns="0" rIns="0" bIns="0" rtlCol="0"/>
          <a:lstStyle/>
          <a:p>
            <a:endParaRPr/>
          </a:p>
        </p:txBody>
      </p:sp>
      <p:sp>
        <p:nvSpPr>
          <p:cNvPr id="13" name="object 13"/>
          <p:cNvSpPr/>
          <p:nvPr/>
        </p:nvSpPr>
        <p:spPr>
          <a:xfrm>
            <a:off x="5216652"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14" name="object 14"/>
          <p:cNvSpPr/>
          <p:nvPr/>
        </p:nvSpPr>
        <p:spPr>
          <a:xfrm>
            <a:off x="5216652"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15" name="object 15"/>
          <p:cNvSpPr/>
          <p:nvPr/>
        </p:nvSpPr>
        <p:spPr>
          <a:xfrm>
            <a:off x="5216652"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16" name="object 16"/>
          <p:cNvSpPr/>
          <p:nvPr/>
        </p:nvSpPr>
        <p:spPr>
          <a:xfrm>
            <a:off x="5216652" y="4253484"/>
            <a:ext cx="0" cy="243840"/>
          </a:xfrm>
          <a:custGeom>
            <a:avLst/>
            <a:gdLst/>
            <a:ahLst/>
            <a:cxnLst/>
            <a:rect l="l" t="t" r="r" b="b"/>
            <a:pathLst>
              <a:path h="243839">
                <a:moveTo>
                  <a:pt x="0" y="0"/>
                </a:moveTo>
                <a:lnTo>
                  <a:pt x="0" y="243840"/>
                </a:lnTo>
              </a:path>
            </a:pathLst>
          </a:custGeom>
          <a:ln w="9144">
            <a:solidFill>
              <a:srgbClr val="000000"/>
            </a:solidFill>
          </a:ln>
        </p:spPr>
        <p:txBody>
          <a:bodyPr wrap="square" lIns="0" tIns="0" rIns="0" bIns="0" rtlCol="0"/>
          <a:lstStyle/>
          <a:p>
            <a:endParaRPr/>
          </a:p>
        </p:txBody>
      </p:sp>
      <p:sp>
        <p:nvSpPr>
          <p:cNvPr id="17" name="object 17"/>
          <p:cNvSpPr/>
          <p:nvPr/>
        </p:nvSpPr>
        <p:spPr>
          <a:xfrm>
            <a:off x="5216652" y="5306567"/>
            <a:ext cx="0" cy="121920"/>
          </a:xfrm>
          <a:custGeom>
            <a:avLst/>
            <a:gdLst/>
            <a:ahLst/>
            <a:cxnLst/>
            <a:rect l="l" t="t" r="r" b="b"/>
            <a:pathLst>
              <a:path h="121920">
                <a:moveTo>
                  <a:pt x="0" y="0"/>
                </a:moveTo>
                <a:lnTo>
                  <a:pt x="0" y="121919"/>
                </a:lnTo>
              </a:path>
            </a:pathLst>
          </a:custGeom>
          <a:ln w="9144">
            <a:solidFill>
              <a:srgbClr val="000000"/>
            </a:solidFill>
          </a:ln>
        </p:spPr>
        <p:txBody>
          <a:bodyPr wrap="square" lIns="0" tIns="0" rIns="0" bIns="0" rtlCol="0"/>
          <a:lstStyle/>
          <a:p>
            <a:endParaRPr/>
          </a:p>
        </p:txBody>
      </p:sp>
      <p:sp>
        <p:nvSpPr>
          <p:cNvPr id="18" name="object 18"/>
          <p:cNvSpPr/>
          <p:nvPr/>
        </p:nvSpPr>
        <p:spPr>
          <a:xfrm>
            <a:off x="5920740"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19" name="object 19"/>
          <p:cNvSpPr/>
          <p:nvPr/>
        </p:nvSpPr>
        <p:spPr>
          <a:xfrm>
            <a:off x="5920740"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20" name="object 20"/>
          <p:cNvSpPr/>
          <p:nvPr/>
        </p:nvSpPr>
        <p:spPr>
          <a:xfrm>
            <a:off x="5920740"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21" name="object 21"/>
          <p:cNvSpPr/>
          <p:nvPr/>
        </p:nvSpPr>
        <p:spPr>
          <a:xfrm>
            <a:off x="5920740" y="4253484"/>
            <a:ext cx="0" cy="243840"/>
          </a:xfrm>
          <a:custGeom>
            <a:avLst/>
            <a:gdLst/>
            <a:ahLst/>
            <a:cxnLst/>
            <a:rect l="l" t="t" r="r" b="b"/>
            <a:pathLst>
              <a:path h="243839">
                <a:moveTo>
                  <a:pt x="0" y="0"/>
                </a:moveTo>
                <a:lnTo>
                  <a:pt x="0" y="243840"/>
                </a:lnTo>
              </a:path>
            </a:pathLst>
          </a:custGeom>
          <a:ln w="9144">
            <a:solidFill>
              <a:srgbClr val="000000"/>
            </a:solidFill>
          </a:ln>
        </p:spPr>
        <p:txBody>
          <a:bodyPr wrap="square" lIns="0" tIns="0" rIns="0" bIns="0" rtlCol="0"/>
          <a:lstStyle/>
          <a:p>
            <a:endParaRPr/>
          </a:p>
        </p:txBody>
      </p:sp>
      <p:sp>
        <p:nvSpPr>
          <p:cNvPr id="22" name="object 22"/>
          <p:cNvSpPr/>
          <p:nvPr/>
        </p:nvSpPr>
        <p:spPr>
          <a:xfrm>
            <a:off x="5920740" y="5306567"/>
            <a:ext cx="0" cy="121920"/>
          </a:xfrm>
          <a:custGeom>
            <a:avLst/>
            <a:gdLst/>
            <a:ahLst/>
            <a:cxnLst/>
            <a:rect l="l" t="t" r="r" b="b"/>
            <a:pathLst>
              <a:path h="121920">
                <a:moveTo>
                  <a:pt x="0" y="0"/>
                </a:moveTo>
                <a:lnTo>
                  <a:pt x="0" y="121919"/>
                </a:lnTo>
              </a:path>
            </a:pathLst>
          </a:custGeom>
          <a:ln w="9144">
            <a:solidFill>
              <a:srgbClr val="000000"/>
            </a:solidFill>
          </a:ln>
        </p:spPr>
        <p:txBody>
          <a:bodyPr wrap="square" lIns="0" tIns="0" rIns="0" bIns="0" rtlCol="0"/>
          <a:lstStyle/>
          <a:p>
            <a:endParaRPr/>
          </a:p>
        </p:txBody>
      </p:sp>
      <p:sp>
        <p:nvSpPr>
          <p:cNvPr id="23" name="object 23"/>
          <p:cNvSpPr/>
          <p:nvPr/>
        </p:nvSpPr>
        <p:spPr>
          <a:xfrm>
            <a:off x="6624828"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24" name="object 24"/>
          <p:cNvSpPr/>
          <p:nvPr/>
        </p:nvSpPr>
        <p:spPr>
          <a:xfrm>
            <a:off x="6624828"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25" name="object 25"/>
          <p:cNvSpPr/>
          <p:nvPr/>
        </p:nvSpPr>
        <p:spPr>
          <a:xfrm>
            <a:off x="6624828"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26" name="object 26"/>
          <p:cNvSpPr/>
          <p:nvPr/>
        </p:nvSpPr>
        <p:spPr>
          <a:xfrm>
            <a:off x="6624828" y="4253485"/>
            <a:ext cx="0" cy="1175385"/>
          </a:xfrm>
          <a:custGeom>
            <a:avLst/>
            <a:gdLst/>
            <a:ahLst/>
            <a:cxnLst/>
            <a:rect l="l" t="t" r="r" b="b"/>
            <a:pathLst>
              <a:path h="1175385">
                <a:moveTo>
                  <a:pt x="0" y="0"/>
                </a:moveTo>
                <a:lnTo>
                  <a:pt x="0" y="1175004"/>
                </a:lnTo>
              </a:path>
            </a:pathLst>
          </a:custGeom>
          <a:ln w="9144">
            <a:solidFill>
              <a:srgbClr val="000000"/>
            </a:solidFill>
          </a:ln>
        </p:spPr>
        <p:txBody>
          <a:bodyPr wrap="square" lIns="0" tIns="0" rIns="0" bIns="0" rtlCol="0"/>
          <a:lstStyle/>
          <a:p>
            <a:endParaRPr/>
          </a:p>
        </p:txBody>
      </p:sp>
      <p:sp>
        <p:nvSpPr>
          <p:cNvPr id="27" name="object 27"/>
          <p:cNvSpPr/>
          <p:nvPr/>
        </p:nvSpPr>
        <p:spPr>
          <a:xfrm>
            <a:off x="7328915"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28" name="object 28"/>
          <p:cNvSpPr/>
          <p:nvPr/>
        </p:nvSpPr>
        <p:spPr>
          <a:xfrm>
            <a:off x="7328915"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29" name="object 29"/>
          <p:cNvSpPr/>
          <p:nvPr/>
        </p:nvSpPr>
        <p:spPr>
          <a:xfrm>
            <a:off x="7328915"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30" name="object 30"/>
          <p:cNvSpPr/>
          <p:nvPr/>
        </p:nvSpPr>
        <p:spPr>
          <a:xfrm>
            <a:off x="7328915" y="4253485"/>
            <a:ext cx="0" cy="1175385"/>
          </a:xfrm>
          <a:custGeom>
            <a:avLst/>
            <a:gdLst/>
            <a:ahLst/>
            <a:cxnLst/>
            <a:rect l="l" t="t" r="r" b="b"/>
            <a:pathLst>
              <a:path h="1175385">
                <a:moveTo>
                  <a:pt x="0" y="0"/>
                </a:moveTo>
                <a:lnTo>
                  <a:pt x="0" y="1175004"/>
                </a:lnTo>
              </a:path>
            </a:pathLst>
          </a:custGeom>
          <a:ln w="9144">
            <a:solidFill>
              <a:srgbClr val="000000"/>
            </a:solidFill>
          </a:ln>
        </p:spPr>
        <p:txBody>
          <a:bodyPr wrap="square" lIns="0" tIns="0" rIns="0" bIns="0" rtlCol="0"/>
          <a:lstStyle/>
          <a:p>
            <a:endParaRPr/>
          </a:p>
        </p:txBody>
      </p:sp>
      <p:sp>
        <p:nvSpPr>
          <p:cNvPr id="31" name="object 31"/>
          <p:cNvSpPr/>
          <p:nvPr/>
        </p:nvSpPr>
        <p:spPr>
          <a:xfrm>
            <a:off x="8033004"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32" name="object 32"/>
          <p:cNvSpPr/>
          <p:nvPr/>
        </p:nvSpPr>
        <p:spPr>
          <a:xfrm>
            <a:off x="8033004"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33" name="object 33"/>
          <p:cNvSpPr/>
          <p:nvPr/>
        </p:nvSpPr>
        <p:spPr>
          <a:xfrm>
            <a:off x="8033004" y="3201923"/>
            <a:ext cx="0" cy="242570"/>
          </a:xfrm>
          <a:custGeom>
            <a:avLst/>
            <a:gdLst/>
            <a:ahLst/>
            <a:cxnLst/>
            <a:rect l="l" t="t" r="r" b="b"/>
            <a:pathLst>
              <a:path h="242570">
                <a:moveTo>
                  <a:pt x="0" y="0"/>
                </a:moveTo>
                <a:lnTo>
                  <a:pt x="0" y="242315"/>
                </a:lnTo>
              </a:path>
            </a:pathLst>
          </a:custGeom>
          <a:ln w="9144">
            <a:solidFill>
              <a:srgbClr val="000000"/>
            </a:solidFill>
          </a:ln>
        </p:spPr>
        <p:txBody>
          <a:bodyPr wrap="square" lIns="0" tIns="0" rIns="0" bIns="0" rtlCol="0"/>
          <a:lstStyle/>
          <a:p>
            <a:endParaRPr/>
          </a:p>
        </p:txBody>
      </p:sp>
      <p:sp>
        <p:nvSpPr>
          <p:cNvPr id="34" name="object 34"/>
          <p:cNvSpPr/>
          <p:nvPr/>
        </p:nvSpPr>
        <p:spPr>
          <a:xfrm>
            <a:off x="8033004" y="4253485"/>
            <a:ext cx="0" cy="1175385"/>
          </a:xfrm>
          <a:custGeom>
            <a:avLst/>
            <a:gdLst/>
            <a:ahLst/>
            <a:cxnLst/>
            <a:rect l="l" t="t" r="r" b="b"/>
            <a:pathLst>
              <a:path h="1175385">
                <a:moveTo>
                  <a:pt x="0" y="0"/>
                </a:moveTo>
                <a:lnTo>
                  <a:pt x="0" y="1175004"/>
                </a:lnTo>
              </a:path>
            </a:pathLst>
          </a:custGeom>
          <a:ln w="9144">
            <a:solidFill>
              <a:srgbClr val="000000"/>
            </a:solidFill>
          </a:ln>
        </p:spPr>
        <p:txBody>
          <a:bodyPr wrap="square" lIns="0" tIns="0" rIns="0" bIns="0" rtlCol="0"/>
          <a:lstStyle/>
          <a:p>
            <a:endParaRPr/>
          </a:p>
        </p:txBody>
      </p:sp>
      <p:sp>
        <p:nvSpPr>
          <p:cNvPr id="35" name="object 35"/>
          <p:cNvSpPr/>
          <p:nvPr/>
        </p:nvSpPr>
        <p:spPr>
          <a:xfrm>
            <a:off x="8737092"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36" name="object 36"/>
          <p:cNvSpPr/>
          <p:nvPr/>
        </p:nvSpPr>
        <p:spPr>
          <a:xfrm>
            <a:off x="8737092" y="2148839"/>
            <a:ext cx="0" cy="243840"/>
          </a:xfrm>
          <a:custGeom>
            <a:avLst/>
            <a:gdLst/>
            <a:ahLst/>
            <a:cxnLst/>
            <a:rect l="l" t="t" r="r" b="b"/>
            <a:pathLst>
              <a:path h="243839">
                <a:moveTo>
                  <a:pt x="0" y="0"/>
                </a:moveTo>
                <a:lnTo>
                  <a:pt x="0" y="243839"/>
                </a:lnTo>
              </a:path>
            </a:pathLst>
          </a:custGeom>
          <a:ln w="9144">
            <a:solidFill>
              <a:srgbClr val="000000"/>
            </a:solidFill>
          </a:ln>
        </p:spPr>
        <p:txBody>
          <a:bodyPr wrap="square" lIns="0" tIns="0" rIns="0" bIns="0" rtlCol="0"/>
          <a:lstStyle/>
          <a:p>
            <a:endParaRPr/>
          </a:p>
        </p:txBody>
      </p:sp>
      <p:sp>
        <p:nvSpPr>
          <p:cNvPr id="37" name="object 37"/>
          <p:cNvSpPr/>
          <p:nvPr/>
        </p:nvSpPr>
        <p:spPr>
          <a:xfrm>
            <a:off x="8737092" y="3201924"/>
            <a:ext cx="0" cy="2226945"/>
          </a:xfrm>
          <a:custGeom>
            <a:avLst/>
            <a:gdLst/>
            <a:ahLst/>
            <a:cxnLst/>
            <a:rect l="l" t="t" r="r" b="b"/>
            <a:pathLst>
              <a:path h="2226945">
                <a:moveTo>
                  <a:pt x="0" y="0"/>
                </a:moveTo>
                <a:lnTo>
                  <a:pt x="0" y="2226564"/>
                </a:lnTo>
              </a:path>
            </a:pathLst>
          </a:custGeom>
          <a:ln w="9144">
            <a:solidFill>
              <a:srgbClr val="000000"/>
            </a:solidFill>
          </a:ln>
        </p:spPr>
        <p:txBody>
          <a:bodyPr wrap="square" lIns="0" tIns="0" rIns="0" bIns="0" rtlCol="0"/>
          <a:lstStyle/>
          <a:p>
            <a:endParaRPr/>
          </a:p>
        </p:txBody>
      </p:sp>
      <p:sp>
        <p:nvSpPr>
          <p:cNvPr id="38" name="object 38"/>
          <p:cNvSpPr/>
          <p:nvPr/>
        </p:nvSpPr>
        <p:spPr>
          <a:xfrm>
            <a:off x="9441180" y="1217675"/>
            <a:ext cx="0" cy="121920"/>
          </a:xfrm>
          <a:custGeom>
            <a:avLst/>
            <a:gdLst/>
            <a:ahLst/>
            <a:cxnLst/>
            <a:rect l="l" t="t" r="r" b="b"/>
            <a:pathLst>
              <a:path h="121919">
                <a:moveTo>
                  <a:pt x="0" y="0"/>
                </a:moveTo>
                <a:lnTo>
                  <a:pt x="0" y="121920"/>
                </a:lnTo>
              </a:path>
            </a:pathLst>
          </a:custGeom>
          <a:ln w="9144">
            <a:solidFill>
              <a:srgbClr val="000000"/>
            </a:solidFill>
          </a:ln>
        </p:spPr>
        <p:txBody>
          <a:bodyPr wrap="square" lIns="0" tIns="0" rIns="0" bIns="0" rtlCol="0"/>
          <a:lstStyle/>
          <a:p>
            <a:endParaRPr/>
          </a:p>
        </p:txBody>
      </p:sp>
      <p:sp>
        <p:nvSpPr>
          <p:cNvPr id="39" name="object 39"/>
          <p:cNvSpPr/>
          <p:nvPr/>
        </p:nvSpPr>
        <p:spPr>
          <a:xfrm>
            <a:off x="9441180" y="2148840"/>
            <a:ext cx="0" cy="3279775"/>
          </a:xfrm>
          <a:custGeom>
            <a:avLst/>
            <a:gdLst/>
            <a:ahLst/>
            <a:cxnLst/>
            <a:rect l="l" t="t" r="r" b="b"/>
            <a:pathLst>
              <a:path h="3279775">
                <a:moveTo>
                  <a:pt x="0" y="0"/>
                </a:moveTo>
                <a:lnTo>
                  <a:pt x="0" y="3279648"/>
                </a:lnTo>
              </a:path>
            </a:pathLst>
          </a:custGeom>
          <a:ln w="9144">
            <a:solidFill>
              <a:srgbClr val="000000"/>
            </a:solidFill>
          </a:ln>
        </p:spPr>
        <p:txBody>
          <a:bodyPr wrap="square" lIns="0" tIns="0" rIns="0" bIns="0" rtlCol="0"/>
          <a:lstStyle/>
          <a:p>
            <a:endParaRPr/>
          </a:p>
        </p:txBody>
      </p:sp>
      <p:sp>
        <p:nvSpPr>
          <p:cNvPr id="40" name="object 40"/>
          <p:cNvSpPr/>
          <p:nvPr/>
        </p:nvSpPr>
        <p:spPr>
          <a:xfrm>
            <a:off x="10145268" y="1217675"/>
            <a:ext cx="0" cy="4211320"/>
          </a:xfrm>
          <a:custGeom>
            <a:avLst/>
            <a:gdLst/>
            <a:ahLst/>
            <a:cxnLst/>
            <a:rect l="l" t="t" r="r" b="b"/>
            <a:pathLst>
              <a:path h="4211320">
                <a:moveTo>
                  <a:pt x="0" y="0"/>
                </a:moveTo>
                <a:lnTo>
                  <a:pt x="0" y="4210812"/>
                </a:lnTo>
              </a:path>
            </a:pathLst>
          </a:custGeom>
          <a:ln w="9144">
            <a:solidFill>
              <a:srgbClr val="000000"/>
            </a:solidFill>
          </a:ln>
        </p:spPr>
        <p:txBody>
          <a:bodyPr wrap="square" lIns="0" tIns="0" rIns="0" bIns="0" rtlCol="0"/>
          <a:lstStyle/>
          <a:p>
            <a:endParaRPr/>
          </a:p>
        </p:txBody>
      </p:sp>
      <p:sp>
        <p:nvSpPr>
          <p:cNvPr id="41" name="object 41"/>
          <p:cNvSpPr/>
          <p:nvPr/>
        </p:nvSpPr>
        <p:spPr>
          <a:xfrm>
            <a:off x="3104388" y="1217675"/>
            <a:ext cx="7040880" cy="4211320"/>
          </a:xfrm>
          <a:custGeom>
            <a:avLst/>
            <a:gdLst/>
            <a:ahLst/>
            <a:cxnLst/>
            <a:rect l="l" t="t" r="r" b="b"/>
            <a:pathLst>
              <a:path w="7040880" h="4211320">
                <a:moveTo>
                  <a:pt x="0" y="4210812"/>
                </a:moveTo>
                <a:lnTo>
                  <a:pt x="7040879" y="4210812"/>
                </a:lnTo>
                <a:lnTo>
                  <a:pt x="7040879" y="0"/>
                </a:lnTo>
                <a:lnTo>
                  <a:pt x="0" y="0"/>
                </a:lnTo>
                <a:lnTo>
                  <a:pt x="0" y="4210812"/>
                </a:lnTo>
                <a:close/>
              </a:path>
            </a:pathLst>
          </a:custGeom>
          <a:ln w="15240">
            <a:solidFill>
              <a:srgbClr val="000000"/>
            </a:solidFill>
          </a:ln>
        </p:spPr>
        <p:txBody>
          <a:bodyPr wrap="square" lIns="0" tIns="0" rIns="0" bIns="0" rtlCol="0"/>
          <a:lstStyle/>
          <a:p>
            <a:endParaRPr/>
          </a:p>
        </p:txBody>
      </p:sp>
      <p:sp>
        <p:nvSpPr>
          <p:cNvPr id="42" name="object 42"/>
          <p:cNvSpPr/>
          <p:nvPr/>
        </p:nvSpPr>
        <p:spPr>
          <a:xfrm>
            <a:off x="3104389" y="2392680"/>
            <a:ext cx="6334125" cy="809625"/>
          </a:xfrm>
          <a:custGeom>
            <a:avLst/>
            <a:gdLst/>
            <a:ahLst/>
            <a:cxnLst/>
            <a:rect l="l" t="t" r="r" b="b"/>
            <a:pathLst>
              <a:path w="6334125" h="809625">
                <a:moveTo>
                  <a:pt x="0" y="809244"/>
                </a:moveTo>
                <a:lnTo>
                  <a:pt x="6333744" y="809244"/>
                </a:lnTo>
                <a:lnTo>
                  <a:pt x="6333744" y="0"/>
                </a:lnTo>
                <a:lnTo>
                  <a:pt x="0" y="0"/>
                </a:lnTo>
                <a:lnTo>
                  <a:pt x="0" y="809244"/>
                </a:lnTo>
                <a:close/>
              </a:path>
            </a:pathLst>
          </a:custGeom>
          <a:solidFill>
            <a:srgbClr val="EAAA00"/>
          </a:solidFill>
        </p:spPr>
        <p:txBody>
          <a:bodyPr wrap="square" lIns="0" tIns="0" rIns="0" bIns="0" rtlCol="0"/>
          <a:lstStyle/>
          <a:p>
            <a:endParaRPr/>
          </a:p>
        </p:txBody>
      </p:sp>
      <p:sp>
        <p:nvSpPr>
          <p:cNvPr id="43" name="object 43"/>
          <p:cNvSpPr/>
          <p:nvPr/>
        </p:nvSpPr>
        <p:spPr>
          <a:xfrm>
            <a:off x="3104388" y="4497324"/>
            <a:ext cx="3360420" cy="809625"/>
          </a:xfrm>
          <a:custGeom>
            <a:avLst/>
            <a:gdLst/>
            <a:ahLst/>
            <a:cxnLst/>
            <a:rect l="l" t="t" r="r" b="b"/>
            <a:pathLst>
              <a:path w="3360420" h="809625">
                <a:moveTo>
                  <a:pt x="3360420" y="0"/>
                </a:moveTo>
                <a:lnTo>
                  <a:pt x="0" y="0"/>
                </a:lnTo>
                <a:lnTo>
                  <a:pt x="0" y="809244"/>
                </a:lnTo>
                <a:lnTo>
                  <a:pt x="3360420" y="809244"/>
                </a:lnTo>
                <a:lnTo>
                  <a:pt x="3360420" y="0"/>
                </a:lnTo>
                <a:close/>
              </a:path>
            </a:pathLst>
          </a:custGeom>
          <a:solidFill>
            <a:srgbClr val="002854"/>
          </a:solidFill>
        </p:spPr>
        <p:txBody>
          <a:bodyPr wrap="square" lIns="0" tIns="0" rIns="0" bIns="0" rtlCol="0"/>
          <a:lstStyle/>
          <a:p>
            <a:endParaRPr/>
          </a:p>
        </p:txBody>
      </p:sp>
      <p:sp>
        <p:nvSpPr>
          <p:cNvPr id="44" name="object 44"/>
          <p:cNvSpPr/>
          <p:nvPr/>
        </p:nvSpPr>
        <p:spPr>
          <a:xfrm>
            <a:off x="3104389" y="3444241"/>
            <a:ext cx="5542915" cy="809625"/>
          </a:xfrm>
          <a:custGeom>
            <a:avLst/>
            <a:gdLst/>
            <a:ahLst/>
            <a:cxnLst/>
            <a:rect l="l" t="t" r="r" b="b"/>
            <a:pathLst>
              <a:path w="5542915" h="809625">
                <a:moveTo>
                  <a:pt x="5542788" y="0"/>
                </a:moveTo>
                <a:lnTo>
                  <a:pt x="0" y="0"/>
                </a:lnTo>
                <a:lnTo>
                  <a:pt x="0" y="809244"/>
                </a:lnTo>
                <a:lnTo>
                  <a:pt x="5542788" y="809244"/>
                </a:lnTo>
                <a:lnTo>
                  <a:pt x="5542788" y="0"/>
                </a:lnTo>
                <a:close/>
              </a:path>
            </a:pathLst>
          </a:custGeom>
          <a:solidFill>
            <a:srgbClr val="002854"/>
          </a:solidFill>
        </p:spPr>
        <p:txBody>
          <a:bodyPr wrap="square" lIns="0" tIns="0" rIns="0" bIns="0" rtlCol="0"/>
          <a:lstStyle/>
          <a:p>
            <a:endParaRPr/>
          </a:p>
        </p:txBody>
      </p:sp>
      <p:sp>
        <p:nvSpPr>
          <p:cNvPr id="45" name="object 45"/>
          <p:cNvSpPr/>
          <p:nvPr/>
        </p:nvSpPr>
        <p:spPr>
          <a:xfrm>
            <a:off x="3104389" y="1339597"/>
            <a:ext cx="6957059" cy="809625"/>
          </a:xfrm>
          <a:custGeom>
            <a:avLst/>
            <a:gdLst/>
            <a:ahLst/>
            <a:cxnLst/>
            <a:rect l="l" t="t" r="r" b="b"/>
            <a:pathLst>
              <a:path w="6957059" h="809625">
                <a:moveTo>
                  <a:pt x="6957059" y="0"/>
                </a:moveTo>
                <a:lnTo>
                  <a:pt x="0" y="0"/>
                </a:lnTo>
                <a:lnTo>
                  <a:pt x="0" y="809243"/>
                </a:lnTo>
                <a:lnTo>
                  <a:pt x="6957059" y="809243"/>
                </a:lnTo>
                <a:lnTo>
                  <a:pt x="6957059" y="0"/>
                </a:lnTo>
                <a:close/>
              </a:path>
            </a:pathLst>
          </a:custGeom>
          <a:solidFill>
            <a:srgbClr val="002854"/>
          </a:solidFill>
        </p:spPr>
        <p:txBody>
          <a:bodyPr wrap="square" lIns="0" tIns="0" rIns="0" bIns="0" rtlCol="0"/>
          <a:lstStyle/>
          <a:p>
            <a:endParaRPr/>
          </a:p>
        </p:txBody>
      </p:sp>
      <p:sp>
        <p:nvSpPr>
          <p:cNvPr id="46" name="object 46"/>
          <p:cNvSpPr/>
          <p:nvPr/>
        </p:nvSpPr>
        <p:spPr>
          <a:xfrm>
            <a:off x="3104388" y="5428488"/>
            <a:ext cx="7040880" cy="0"/>
          </a:xfrm>
          <a:custGeom>
            <a:avLst/>
            <a:gdLst/>
            <a:ahLst/>
            <a:cxnLst/>
            <a:rect l="l" t="t" r="r" b="b"/>
            <a:pathLst>
              <a:path w="7040880">
                <a:moveTo>
                  <a:pt x="0" y="0"/>
                </a:moveTo>
                <a:lnTo>
                  <a:pt x="7040880" y="0"/>
                </a:lnTo>
              </a:path>
            </a:pathLst>
          </a:custGeom>
          <a:ln w="15240">
            <a:solidFill>
              <a:srgbClr val="000000"/>
            </a:solidFill>
          </a:ln>
        </p:spPr>
        <p:txBody>
          <a:bodyPr wrap="square" lIns="0" tIns="0" rIns="0" bIns="0" rtlCol="0"/>
          <a:lstStyle/>
          <a:p>
            <a:endParaRPr/>
          </a:p>
        </p:txBody>
      </p:sp>
      <p:sp>
        <p:nvSpPr>
          <p:cNvPr id="47" name="object 47"/>
          <p:cNvSpPr/>
          <p:nvPr/>
        </p:nvSpPr>
        <p:spPr>
          <a:xfrm>
            <a:off x="3104388"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48" name="object 48"/>
          <p:cNvSpPr/>
          <p:nvPr/>
        </p:nvSpPr>
        <p:spPr>
          <a:xfrm>
            <a:off x="3808476"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49" name="object 49"/>
          <p:cNvSpPr/>
          <p:nvPr/>
        </p:nvSpPr>
        <p:spPr>
          <a:xfrm>
            <a:off x="4512564"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0" name="object 50"/>
          <p:cNvSpPr/>
          <p:nvPr/>
        </p:nvSpPr>
        <p:spPr>
          <a:xfrm>
            <a:off x="5216652"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1" name="object 51"/>
          <p:cNvSpPr/>
          <p:nvPr/>
        </p:nvSpPr>
        <p:spPr>
          <a:xfrm>
            <a:off x="5920740"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2" name="object 52"/>
          <p:cNvSpPr/>
          <p:nvPr/>
        </p:nvSpPr>
        <p:spPr>
          <a:xfrm>
            <a:off x="6624828"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3" name="object 53"/>
          <p:cNvSpPr/>
          <p:nvPr/>
        </p:nvSpPr>
        <p:spPr>
          <a:xfrm>
            <a:off x="7328915"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4" name="object 54"/>
          <p:cNvSpPr/>
          <p:nvPr/>
        </p:nvSpPr>
        <p:spPr>
          <a:xfrm>
            <a:off x="8033004"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5" name="object 55"/>
          <p:cNvSpPr/>
          <p:nvPr/>
        </p:nvSpPr>
        <p:spPr>
          <a:xfrm>
            <a:off x="8737092"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6" name="object 56"/>
          <p:cNvSpPr/>
          <p:nvPr/>
        </p:nvSpPr>
        <p:spPr>
          <a:xfrm>
            <a:off x="9441180"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7" name="object 57"/>
          <p:cNvSpPr/>
          <p:nvPr/>
        </p:nvSpPr>
        <p:spPr>
          <a:xfrm>
            <a:off x="10145268" y="5428489"/>
            <a:ext cx="0" cy="47625"/>
          </a:xfrm>
          <a:custGeom>
            <a:avLst/>
            <a:gdLst/>
            <a:ahLst/>
            <a:cxnLst/>
            <a:rect l="l" t="t" r="r" b="b"/>
            <a:pathLst>
              <a:path h="47625">
                <a:moveTo>
                  <a:pt x="0" y="0"/>
                </a:moveTo>
                <a:lnTo>
                  <a:pt x="0" y="47243"/>
                </a:lnTo>
              </a:path>
            </a:pathLst>
          </a:custGeom>
          <a:ln w="15240">
            <a:solidFill>
              <a:srgbClr val="000000"/>
            </a:solidFill>
          </a:ln>
        </p:spPr>
        <p:txBody>
          <a:bodyPr wrap="square" lIns="0" tIns="0" rIns="0" bIns="0" rtlCol="0"/>
          <a:lstStyle/>
          <a:p>
            <a:endParaRPr/>
          </a:p>
        </p:txBody>
      </p:sp>
      <p:sp>
        <p:nvSpPr>
          <p:cNvPr id="58" name="object 58"/>
          <p:cNvSpPr/>
          <p:nvPr/>
        </p:nvSpPr>
        <p:spPr>
          <a:xfrm>
            <a:off x="3104388" y="1217675"/>
            <a:ext cx="0" cy="4211320"/>
          </a:xfrm>
          <a:custGeom>
            <a:avLst/>
            <a:gdLst/>
            <a:ahLst/>
            <a:cxnLst/>
            <a:rect l="l" t="t" r="r" b="b"/>
            <a:pathLst>
              <a:path h="4211320">
                <a:moveTo>
                  <a:pt x="0" y="4210812"/>
                </a:moveTo>
                <a:lnTo>
                  <a:pt x="0" y="0"/>
                </a:lnTo>
              </a:path>
            </a:pathLst>
          </a:custGeom>
          <a:ln w="15240">
            <a:solidFill>
              <a:srgbClr val="000000"/>
            </a:solidFill>
          </a:ln>
        </p:spPr>
        <p:txBody>
          <a:bodyPr wrap="square" lIns="0" tIns="0" rIns="0" bIns="0" rtlCol="0"/>
          <a:lstStyle/>
          <a:p>
            <a:endParaRPr/>
          </a:p>
        </p:txBody>
      </p:sp>
      <p:sp>
        <p:nvSpPr>
          <p:cNvPr id="59" name="object 59"/>
          <p:cNvSpPr/>
          <p:nvPr/>
        </p:nvSpPr>
        <p:spPr>
          <a:xfrm>
            <a:off x="3055620" y="5428488"/>
            <a:ext cx="48895" cy="0"/>
          </a:xfrm>
          <a:custGeom>
            <a:avLst/>
            <a:gdLst/>
            <a:ahLst/>
            <a:cxnLst/>
            <a:rect l="l" t="t" r="r" b="b"/>
            <a:pathLst>
              <a:path w="48894">
                <a:moveTo>
                  <a:pt x="0" y="0"/>
                </a:moveTo>
                <a:lnTo>
                  <a:pt x="48768" y="0"/>
                </a:lnTo>
              </a:path>
            </a:pathLst>
          </a:custGeom>
          <a:ln w="15240">
            <a:solidFill>
              <a:srgbClr val="000000"/>
            </a:solidFill>
          </a:ln>
        </p:spPr>
        <p:txBody>
          <a:bodyPr wrap="square" lIns="0" tIns="0" rIns="0" bIns="0" rtlCol="0"/>
          <a:lstStyle/>
          <a:p>
            <a:endParaRPr/>
          </a:p>
        </p:txBody>
      </p:sp>
      <p:sp>
        <p:nvSpPr>
          <p:cNvPr id="60" name="object 60"/>
          <p:cNvSpPr/>
          <p:nvPr/>
        </p:nvSpPr>
        <p:spPr>
          <a:xfrm>
            <a:off x="3055620" y="4375403"/>
            <a:ext cx="48895" cy="0"/>
          </a:xfrm>
          <a:custGeom>
            <a:avLst/>
            <a:gdLst/>
            <a:ahLst/>
            <a:cxnLst/>
            <a:rect l="l" t="t" r="r" b="b"/>
            <a:pathLst>
              <a:path w="48894">
                <a:moveTo>
                  <a:pt x="0" y="0"/>
                </a:moveTo>
                <a:lnTo>
                  <a:pt x="48768" y="0"/>
                </a:lnTo>
              </a:path>
            </a:pathLst>
          </a:custGeom>
          <a:ln w="15240">
            <a:solidFill>
              <a:srgbClr val="000000"/>
            </a:solidFill>
          </a:ln>
        </p:spPr>
        <p:txBody>
          <a:bodyPr wrap="square" lIns="0" tIns="0" rIns="0" bIns="0" rtlCol="0"/>
          <a:lstStyle/>
          <a:p>
            <a:endParaRPr/>
          </a:p>
        </p:txBody>
      </p:sp>
      <p:sp>
        <p:nvSpPr>
          <p:cNvPr id="61" name="object 61"/>
          <p:cNvSpPr/>
          <p:nvPr/>
        </p:nvSpPr>
        <p:spPr>
          <a:xfrm>
            <a:off x="3055620" y="3322320"/>
            <a:ext cx="48895" cy="0"/>
          </a:xfrm>
          <a:custGeom>
            <a:avLst/>
            <a:gdLst/>
            <a:ahLst/>
            <a:cxnLst/>
            <a:rect l="l" t="t" r="r" b="b"/>
            <a:pathLst>
              <a:path w="48894">
                <a:moveTo>
                  <a:pt x="0" y="0"/>
                </a:moveTo>
                <a:lnTo>
                  <a:pt x="48768" y="0"/>
                </a:lnTo>
              </a:path>
            </a:pathLst>
          </a:custGeom>
          <a:ln w="15240">
            <a:solidFill>
              <a:srgbClr val="000000"/>
            </a:solidFill>
          </a:ln>
        </p:spPr>
        <p:txBody>
          <a:bodyPr wrap="square" lIns="0" tIns="0" rIns="0" bIns="0" rtlCol="0"/>
          <a:lstStyle/>
          <a:p>
            <a:endParaRPr/>
          </a:p>
        </p:txBody>
      </p:sp>
      <p:sp>
        <p:nvSpPr>
          <p:cNvPr id="62" name="object 62"/>
          <p:cNvSpPr/>
          <p:nvPr/>
        </p:nvSpPr>
        <p:spPr>
          <a:xfrm>
            <a:off x="3055620" y="2270760"/>
            <a:ext cx="48895" cy="0"/>
          </a:xfrm>
          <a:custGeom>
            <a:avLst/>
            <a:gdLst/>
            <a:ahLst/>
            <a:cxnLst/>
            <a:rect l="l" t="t" r="r" b="b"/>
            <a:pathLst>
              <a:path w="48894">
                <a:moveTo>
                  <a:pt x="0" y="0"/>
                </a:moveTo>
                <a:lnTo>
                  <a:pt x="48768" y="0"/>
                </a:lnTo>
              </a:path>
            </a:pathLst>
          </a:custGeom>
          <a:ln w="15240">
            <a:solidFill>
              <a:srgbClr val="000000"/>
            </a:solidFill>
          </a:ln>
        </p:spPr>
        <p:txBody>
          <a:bodyPr wrap="square" lIns="0" tIns="0" rIns="0" bIns="0" rtlCol="0"/>
          <a:lstStyle/>
          <a:p>
            <a:endParaRPr/>
          </a:p>
        </p:txBody>
      </p:sp>
      <p:sp>
        <p:nvSpPr>
          <p:cNvPr id="63" name="object 63"/>
          <p:cNvSpPr/>
          <p:nvPr/>
        </p:nvSpPr>
        <p:spPr>
          <a:xfrm>
            <a:off x="3055620" y="1217675"/>
            <a:ext cx="48895" cy="0"/>
          </a:xfrm>
          <a:custGeom>
            <a:avLst/>
            <a:gdLst/>
            <a:ahLst/>
            <a:cxnLst/>
            <a:rect l="l" t="t" r="r" b="b"/>
            <a:pathLst>
              <a:path w="48894">
                <a:moveTo>
                  <a:pt x="0" y="0"/>
                </a:moveTo>
                <a:lnTo>
                  <a:pt x="48768" y="0"/>
                </a:lnTo>
              </a:path>
            </a:pathLst>
          </a:custGeom>
          <a:ln w="15240">
            <a:solidFill>
              <a:srgbClr val="000000"/>
            </a:solidFill>
          </a:ln>
        </p:spPr>
        <p:txBody>
          <a:bodyPr wrap="square" lIns="0" tIns="0" rIns="0" bIns="0" rtlCol="0"/>
          <a:lstStyle/>
          <a:p>
            <a:endParaRPr/>
          </a:p>
        </p:txBody>
      </p:sp>
      <p:sp>
        <p:nvSpPr>
          <p:cNvPr id="64" name="object 64"/>
          <p:cNvSpPr txBox="1"/>
          <p:nvPr/>
        </p:nvSpPr>
        <p:spPr>
          <a:xfrm>
            <a:off x="2938399"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0</a:t>
            </a:r>
            <a:r>
              <a:rPr sz="1200" b="1" spc="-30" dirty="0">
                <a:latin typeface="Arial"/>
                <a:cs typeface="Arial"/>
              </a:rPr>
              <a:t>.</a:t>
            </a:r>
            <a:r>
              <a:rPr sz="1200" b="1" spc="-60" dirty="0">
                <a:latin typeface="Arial"/>
                <a:cs typeface="Arial"/>
              </a:rPr>
              <a:t>0</a:t>
            </a:r>
            <a:r>
              <a:rPr sz="1200" b="1" spc="-195" dirty="0">
                <a:latin typeface="Arial"/>
                <a:cs typeface="Arial"/>
              </a:rPr>
              <a:t>%</a:t>
            </a:r>
            <a:endParaRPr sz="1200">
              <a:latin typeface="Arial"/>
              <a:cs typeface="Arial"/>
            </a:endParaRPr>
          </a:p>
        </p:txBody>
      </p:sp>
      <p:sp>
        <p:nvSpPr>
          <p:cNvPr id="65" name="object 65"/>
          <p:cNvSpPr txBox="1"/>
          <p:nvPr/>
        </p:nvSpPr>
        <p:spPr>
          <a:xfrm>
            <a:off x="3642486"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0</a:t>
            </a:r>
            <a:r>
              <a:rPr sz="1200" b="1" spc="-30" dirty="0">
                <a:latin typeface="Arial"/>
                <a:cs typeface="Arial"/>
              </a:rPr>
              <a:t>.</a:t>
            </a:r>
            <a:r>
              <a:rPr sz="1200" b="1" spc="-60" dirty="0">
                <a:latin typeface="Arial"/>
                <a:cs typeface="Arial"/>
              </a:rPr>
              <a:t>2</a:t>
            </a:r>
            <a:r>
              <a:rPr sz="1200" b="1" spc="-195" dirty="0">
                <a:latin typeface="Arial"/>
                <a:cs typeface="Arial"/>
              </a:rPr>
              <a:t>%</a:t>
            </a:r>
            <a:endParaRPr sz="1200">
              <a:latin typeface="Arial"/>
              <a:cs typeface="Arial"/>
            </a:endParaRPr>
          </a:p>
        </p:txBody>
      </p:sp>
      <p:sp>
        <p:nvSpPr>
          <p:cNvPr id="66" name="object 66"/>
          <p:cNvSpPr txBox="1"/>
          <p:nvPr/>
        </p:nvSpPr>
        <p:spPr>
          <a:xfrm>
            <a:off x="4346829"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0</a:t>
            </a:r>
            <a:r>
              <a:rPr sz="1200" b="1" spc="-30" dirty="0">
                <a:latin typeface="Arial"/>
                <a:cs typeface="Arial"/>
              </a:rPr>
              <a:t>.</a:t>
            </a:r>
            <a:r>
              <a:rPr sz="1200" b="1" spc="-60" dirty="0">
                <a:latin typeface="Arial"/>
                <a:cs typeface="Arial"/>
              </a:rPr>
              <a:t>4</a:t>
            </a:r>
            <a:r>
              <a:rPr sz="1200" b="1" spc="-195" dirty="0">
                <a:latin typeface="Arial"/>
                <a:cs typeface="Arial"/>
              </a:rPr>
              <a:t>%</a:t>
            </a:r>
            <a:endParaRPr sz="1200">
              <a:latin typeface="Arial"/>
              <a:cs typeface="Arial"/>
            </a:endParaRPr>
          </a:p>
        </p:txBody>
      </p:sp>
      <p:sp>
        <p:nvSpPr>
          <p:cNvPr id="67" name="object 67"/>
          <p:cNvSpPr txBox="1"/>
          <p:nvPr/>
        </p:nvSpPr>
        <p:spPr>
          <a:xfrm>
            <a:off x="5050916"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0</a:t>
            </a:r>
            <a:r>
              <a:rPr sz="1200" b="1" spc="-30" dirty="0">
                <a:latin typeface="Arial"/>
                <a:cs typeface="Arial"/>
              </a:rPr>
              <a:t>.</a:t>
            </a:r>
            <a:r>
              <a:rPr sz="1200" b="1" spc="-60" dirty="0">
                <a:latin typeface="Arial"/>
                <a:cs typeface="Arial"/>
              </a:rPr>
              <a:t>6</a:t>
            </a:r>
            <a:r>
              <a:rPr sz="1200" b="1" spc="-195" dirty="0">
                <a:latin typeface="Arial"/>
                <a:cs typeface="Arial"/>
              </a:rPr>
              <a:t>%</a:t>
            </a:r>
            <a:endParaRPr sz="1200">
              <a:latin typeface="Arial"/>
              <a:cs typeface="Arial"/>
            </a:endParaRPr>
          </a:p>
        </p:txBody>
      </p:sp>
      <p:sp>
        <p:nvSpPr>
          <p:cNvPr id="68" name="object 68"/>
          <p:cNvSpPr txBox="1"/>
          <p:nvPr/>
        </p:nvSpPr>
        <p:spPr>
          <a:xfrm>
            <a:off x="7867903"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1</a:t>
            </a:r>
            <a:r>
              <a:rPr sz="1200" b="1" spc="-30" dirty="0">
                <a:latin typeface="Arial"/>
                <a:cs typeface="Arial"/>
              </a:rPr>
              <a:t>.</a:t>
            </a:r>
            <a:r>
              <a:rPr sz="1200" b="1" spc="-60" dirty="0">
                <a:latin typeface="Arial"/>
                <a:cs typeface="Arial"/>
              </a:rPr>
              <a:t>4</a:t>
            </a:r>
            <a:r>
              <a:rPr sz="1200" b="1" spc="-195" dirty="0">
                <a:latin typeface="Arial"/>
                <a:cs typeface="Arial"/>
              </a:rPr>
              <a:t>%</a:t>
            </a:r>
            <a:endParaRPr sz="1200">
              <a:latin typeface="Arial"/>
              <a:cs typeface="Arial"/>
            </a:endParaRPr>
          </a:p>
        </p:txBody>
      </p:sp>
      <p:sp>
        <p:nvSpPr>
          <p:cNvPr id="69" name="object 69"/>
          <p:cNvSpPr txBox="1"/>
          <p:nvPr/>
        </p:nvSpPr>
        <p:spPr>
          <a:xfrm>
            <a:off x="8572245"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1</a:t>
            </a:r>
            <a:r>
              <a:rPr sz="1200" b="1" spc="-30" dirty="0">
                <a:latin typeface="Arial"/>
                <a:cs typeface="Arial"/>
              </a:rPr>
              <a:t>.</a:t>
            </a:r>
            <a:r>
              <a:rPr sz="1200" b="1" spc="-60" dirty="0">
                <a:latin typeface="Arial"/>
                <a:cs typeface="Arial"/>
              </a:rPr>
              <a:t>6</a:t>
            </a:r>
            <a:r>
              <a:rPr sz="1200" b="1" spc="-195" dirty="0">
                <a:latin typeface="Arial"/>
                <a:cs typeface="Arial"/>
              </a:rPr>
              <a:t>%</a:t>
            </a:r>
            <a:endParaRPr sz="1200">
              <a:latin typeface="Arial"/>
              <a:cs typeface="Arial"/>
            </a:endParaRPr>
          </a:p>
        </p:txBody>
      </p:sp>
      <p:sp>
        <p:nvSpPr>
          <p:cNvPr id="70" name="object 70"/>
          <p:cNvSpPr txBox="1"/>
          <p:nvPr/>
        </p:nvSpPr>
        <p:spPr>
          <a:xfrm>
            <a:off x="9276333"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1</a:t>
            </a:r>
            <a:r>
              <a:rPr sz="1200" b="1" spc="-30" dirty="0">
                <a:latin typeface="Arial"/>
                <a:cs typeface="Arial"/>
              </a:rPr>
              <a:t>.</a:t>
            </a:r>
            <a:r>
              <a:rPr sz="1200" b="1" spc="-60" dirty="0">
                <a:latin typeface="Arial"/>
                <a:cs typeface="Arial"/>
              </a:rPr>
              <a:t>8</a:t>
            </a:r>
            <a:r>
              <a:rPr sz="1200" b="1" spc="-195" dirty="0">
                <a:latin typeface="Arial"/>
                <a:cs typeface="Arial"/>
              </a:rPr>
              <a:t>%</a:t>
            </a:r>
            <a:endParaRPr sz="1200">
              <a:latin typeface="Arial"/>
              <a:cs typeface="Arial"/>
            </a:endParaRPr>
          </a:p>
        </p:txBody>
      </p:sp>
      <p:sp>
        <p:nvSpPr>
          <p:cNvPr id="71" name="object 71"/>
          <p:cNvSpPr txBox="1"/>
          <p:nvPr/>
        </p:nvSpPr>
        <p:spPr>
          <a:xfrm>
            <a:off x="9980803" y="5505703"/>
            <a:ext cx="331470" cy="197490"/>
          </a:xfrm>
          <a:prstGeom prst="rect">
            <a:avLst/>
          </a:prstGeom>
        </p:spPr>
        <p:txBody>
          <a:bodyPr vert="horz" wrap="square" lIns="0" tIns="12700" rIns="0" bIns="0" rtlCol="0">
            <a:spAutoFit/>
          </a:bodyPr>
          <a:lstStyle/>
          <a:p>
            <a:pPr marL="12700">
              <a:spcBef>
                <a:spcPts val="100"/>
              </a:spcBef>
            </a:pPr>
            <a:r>
              <a:rPr sz="1200" b="1" spc="-50" dirty="0">
                <a:latin typeface="Arial"/>
                <a:cs typeface="Arial"/>
              </a:rPr>
              <a:t>2</a:t>
            </a:r>
            <a:r>
              <a:rPr sz="1200" b="1" spc="-30" dirty="0">
                <a:latin typeface="Arial"/>
                <a:cs typeface="Arial"/>
              </a:rPr>
              <a:t>.</a:t>
            </a:r>
            <a:r>
              <a:rPr sz="1200" b="1" spc="-60" dirty="0">
                <a:latin typeface="Arial"/>
                <a:cs typeface="Arial"/>
              </a:rPr>
              <a:t>0</a:t>
            </a:r>
            <a:r>
              <a:rPr sz="1200" b="1" spc="-195" dirty="0">
                <a:latin typeface="Arial"/>
                <a:cs typeface="Arial"/>
              </a:rPr>
              <a:t>%</a:t>
            </a:r>
            <a:endParaRPr sz="1200">
              <a:latin typeface="Arial"/>
              <a:cs typeface="Arial"/>
            </a:endParaRPr>
          </a:p>
        </p:txBody>
      </p:sp>
      <p:sp>
        <p:nvSpPr>
          <p:cNvPr id="72" name="object 72"/>
          <p:cNvSpPr txBox="1"/>
          <p:nvPr/>
        </p:nvSpPr>
        <p:spPr>
          <a:xfrm>
            <a:off x="1694180" y="4781169"/>
            <a:ext cx="1280795" cy="197490"/>
          </a:xfrm>
          <a:prstGeom prst="rect">
            <a:avLst/>
          </a:prstGeom>
        </p:spPr>
        <p:txBody>
          <a:bodyPr vert="horz" wrap="square" lIns="0" tIns="12700" rIns="0" bIns="0" rtlCol="0">
            <a:spAutoFit/>
          </a:bodyPr>
          <a:lstStyle/>
          <a:p>
            <a:pPr marL="12700">
              <a:spcBef>
                <a:spcPts val="100"/>
              </a:spcBef>
            </a:pPr>
            <a:r>
              <a:rPr sz="1200" b="1" spc="-75" dirty="0">
                <a:latin typeface="Arial"/>
                <a:cs typeface="Arial"/>
              </a:rPr>
              <a:t>Proprietor's</a:t>
            </a:r>
            <a:r>
              <a:rPr sz="1200" b="1" spc="-100" dirty="0">
                <a:latin typeface="Arial"/>
                <a:cs typeface="Arial"/>
              </a:rPr>
              <a:t> </a:t>
            </a:r>
            <a:r>
              <a:rPr sz="1200" b="1" spc="-90" dirty="0">
                <a:latin typeface="Arial"/>
                <a:cs typeface="Arial"/>
              </a:rPr>
              <a:t>Income</a:t>
            </a:r>
            <a:endParaRPr sz="1200">
              <a:latin typeface="Arial"/>
              <a:cs typeface="Arial"/>
            </a:endParaRPr>
          </a:p>
        </p:txBody>
      </p:sp>
      <p:sp>
        <p:nvSpPr>
          <p:cNvPr id="73" name="object 73"/>
          <p:cNvSpPr txBox="1"/>
          <p:nvPr/>
        </p:nvSpPr>
        <p:spPr>
          <a:xfrm>
            <a:off x="1861515" y="3728466"/>
            <a:ext cx="1112520" cy="197490"/>
          </a:xfrm>
          <a:prstGeom prst="rect">
            <a:avLst/>
          </a:prstGeom>
        </p:spPr>
        <p:txBody>
          <a:bodyPr vert="horz" wrap="square" lIns="0" tIns="12700" rIns="0" bIns="0" rtlCol="0">
            <a:spAutoFit/>
          </a:bodyPr>
          <a:lstStyle/>
          <a:p>
            <a:pPr marL="12700">
              <a:spcBef>
                <a:spcPts val="100"/>
              </a:spcBef>
            </a:pPr>
            <a:r>
              <a:rPr sz="1200" b="1" spc="-110" dirty="0">
                <a:latin typeface="Arial"/>
                <a:cs typeface="Arial"/>
              </a:rPr>
              <a:t>Wages </a:t>
            </a:r>
            <a:r>
              <a:rPr sz="1200" b="1" spc="-25" dirty="0">
                <a:latin typeface="Arial"/>
                <a:cs typeface="Arial"/>
              </a:rPr>
              <a:t>&amp;</a:t>
            </a:r>
            <a:r>
              <a:rPr sz="1200" b="1" spc="-75" dirty="0">
                <a:latin typeface="Arial"/>
                <a:cs typeface="Arial"/>
              </a:rPr>
              <a:t> </a:t>
            </a:r>
            <a:r>
              <a:rPr sz="1200" b="1" spc="-100" dirty="0">
                <a:latin typeface="Arial"/>
                <a:cs typeface="Arial"/>
              </a:rPr>
              <a:t>Salaries</a:t>
            </a:r>
            <a:endParaRPr sz="1200">
              <a:latin typeface="Arial"/>
              <a:cs typeface="Arial"/>
            </a:endParaRPr>
          </a:p>
        </p:txBody>
      </p:sp>
      <p:sp>
        <p:nvSpPr>
          <p:cNvPr id="74" name="object 74"/>
          <p:cNvSpPr txBox="1"/>
          <p:nvPr/>
        </p:nvSpPr>
        <p:spPr>
          <a:xfrm>
            <a:off x="1897481" y="2675635"/>
            <a:ext cx="1076960" cy="197490"/>
          </a:xfrm>
          <a:prstGeom prst="rect">
            <a:avLst/>
          </a:prstGeom>
        </p:spPr>
        <p:txBody>
          <a:bodyPr vert="horz" wrap="square" lIns="0" tIns="12700" rIns="0" bIns="0" rtlCol="0">
            <a:spAutoFit/>
          </a:bodyPr>
          <a:lstStyle/>
          <a:p>
            <a:pPr marL="12700">
              <a:spcBef>
                <a:spcPts val="100"/>
              </a:spcBef>
            </a:pPr>
            <a:r>
              <a:rPr sz="1200" b="1" spc="-100" dirty="0">
                <a:latin typeface="Arial"/>
                <a:cs typeface="Arial"/>
              </a:rPr>
              <a:t>Personal</a:t>
            </a:r>
            <a:r>
              <a:rPr sz="1200" b="1" spc="-110" dirty="0">
                <a:latin typeface="Arial"/>
                <a:cs typeface="Arial"/>
              </a:rPr>
              <a:t> </a:t>
            </a:r>
            <a:r>
              <a:rPr sz="1200" b="1" spc="-90" dirty="0">
                <a:latin typeface="Arial"/>
                <a:cs typeface="Arial"/>
              </a:rPr>
              <a:t>Income</a:t>
            </a:r>
            <a:endParaRPr sz="1200">
              <a:latin typeface="Arial"/>
              <a:cs typeface="Arial"/>
            </a:endParaRPr>
          </a:p>
        </p:txBody>
      </p:sp>
      <p:sp>
        <p:nvSpPr>
          <p:cNvPr id="75" name="object 75"/>
          <p:cNvSpPr txBox="1"/>
          <p:nvPr/>
        </p:nvSpPr>
        <p:spPr>
          <a:xfrm>
            <a:off x="1764285" y="1623186"/>
            <a:ext cx="1209675" cy="197490"/>
          </a:xfrm>
          <a:prstGeom prst="rect">
            <a:avLst/>
          </a:prstGeom>
        </p:spPr>
        <p:txBody>
          <a:bodyPr vert="horz" wrap="square" lIns="0" tIns="12700" rIns="0" bIns="0" rtlCol="0">
            <a:spAutoFit/>
          </a:bodyPr>
          <a:lstStyle/>
          <a:p>
            <a:pPr marL="12700">
              <a:spcBef>
                <a:spcPts val="100"/>
              </a:spcBef>
            </a:pPr>
            <a:r>
              <a:rPr sz="1200" b="1" spc="-85" dirty="0">
                <a:latin typeface="Arial"/>
                <a:cs typeface="Arial"/>
              </a:rPr>
              <a:t>Transfer</a:t>
            </a:r>
            <a:r>
              <a:rPr sz="1200" b="1" spc="-114" dirty="0">
                <a:latin typeface="Arial"/>
                <a:cs typeface="Arial"/>
              </a:rPr>
              <a:t> </a:t>
            </a:r>
            <a:r>
              <a:rPr sz="1200" b="1" spc="-100" dirty="0">
                <a:latin typeface="Arial"/>
                <a:cs typeface="Arial"/>
              </a:rPr>
              <a:t>Payments</a:t>
            </a:r>
            <a:endParaRPr sz="1200">
              <a:latin typeface="Arial"/>
              <a:cs typeface="Arial"/>
            </a:endParaRPr>
          </a:p>
        </p:txBody>
      </p:sp>
      <p:sp>
        <p:nvSpPr>
          <p:cNvPr id="76" name="object 76"/>
          <p:cNvSpPr txBox="1">
            <a:spLocks noGrp="1"/>
          </p:cNvSpPr>
          <p:nvPr>
            <p:ph type="title"/>
          </p:nvPr>
        </p:nvSpPr>
        <p:spPr>
          <a:xfrm>
            <a:off x="2372360" y="92560"/>
            <a:ext cx="7372350" cy="1029128"/>
          </a:xfrm>
          <a:prstGeom prst="rect">
            <a:avLst/>
          </a:prstGeom>
        </p:spPr>
        <p:txBody>
          <a:bodyPr vert="horz" wrap="square" lIns="0" tIns="13335" rIns="0" bIns="0" rtlCol="0" anchor="ctr">
            <a:spAutoFit/>
          </a:bodyPr>
          <a:lstStyle/>
          <a:p>
            <a:pPr marL="12700">
              <a:lnSpc>
                <a:spcPct val="100000"/>
              </a:lnSpc>
              <a:spcBef>
                <a:spcPts val="105"/>
              </a:spcBef>
            </a:pPr>
            <a:r>
              <a:rPr spc="-175" dirty="0"/>
              <a:t>Forecast </a:t>
            </a:r>
            <a:r>
              <a:rPr spc="-120" dirty="0"/>
              <a:t>Growth </a:t>
            </a:r>
            <a:r>
              <a:rPr spc="-160" dirty="0"/>
              <a:t>by </a:t>
            </a:r>
            <a:r>
              <a:rPr spc="-65" dirty="0"/>
              <a:t>Major </a:t>
            </a:r>
            <a:r>
              <a:rPr spc="-195" dirty="0"/>
              <a:t>Source </a:t>
            </a:r>
            <a:r>
              <a:rPr spc="-90" dirty="0"/>
              <a:t>of </a:t>
            </a:r>
            <a:r>
              <a:rPr spc="-165" dirty="0"/>
              <a:t>Real Personal </a:t>
            </a:r>
            <a:r>
              <a:rPr spc="-130" dirty="0"/>
              <a:t>Income,</a:t>
            </a:r>
            <a:r>
              <a:rPr spc="130" dirty="0"/>
              <a:t> </a:t>
            </a:r>
            <a:r>
              <a:rPr spc="-95" dirty="0"/>
              <a:t>2017-2022</a:t>
            </a:r>
          </a:p>
        </p:txBody>
      </p:sp>
      <p:sp>
        <p:nvSpPr>
          <p:cNvPr id="77" name="object 77"/>
          <p:cNvSpPr txBox="1"/>
          <p:nvPr/>
        </p:nvSpPr>
        <p:spPr>
          <a:xfrm>
            <a:off x="5718175" y="5505703"/>
            <a:ext cx="1777364" cy="533400"/>
          </a:xfrm>
          <a:prstGeom prst="rect">
            <a:avLst/>
          </a:prstGeom>
        </p:spPr>
        <p:txBody>
          <a:bodyPr vert="horz" wrap="square" lIns="0" tIns="12700" rIns="0" bIns="0" rtlCol="0">
            <a:spAutoFit/>
          </a:bodyPr>
          <a:lstStyle/>
          <a:p>
            <a:pPr marL="49530">
              <a:spcBef>
                <a:spcPts val="100"/>
              </a:spcBef>
              <a:tabLst>
                <a:tab pos="753745" algn="l"/>
                <a:tab pos="1457960" algn="l"/>
              </a:tabLst>
            </a:pPr>
            <a:r>
              <a:rPr sz="1200" b="1" spc="-50" dirty="0">
                <a:latin typeface="Arial"/>
                <a:cs typeface="Arial"/>
              </a:rPr>
              <a:t>0</a:t>
            </a:r>
            <a:r>
              <a:rPr sz="1200" b="1" spc="-30" dirty="0">
                <a:latin typeface="Arial"/>
                <a:cs typeface="Arial"/>
              </a:rPr>
              <a:t>.</a:t>
            </a:r>
            <a:r>
              <a:rPr sz="1200" b="1" spc="-60" dirty="0">
                <a:latin typeface="Arial"/>
                <a:cs typeface="Arial"/>
              </a:rPr>
              <a:t>8</a:t>
            </a:r>
            <a:r>
              <a:rPr sz="1200" b="1" spc="-195" dirty="0">
                <a:latin typeface="Arial"/>
                <a:cs typeface="Arial"/>
              </a:rPr>
              <a:t>%</a:t>
            </a:r>
            <a:r>
              <a:rPr sz="1200" b="1" dirty="0">
                <a:latin typeface="Arial"/>
                <a:cs typeface="Arial"/>
              </a:rPr>
              <a:t>	</a:t>
            </a:r>
            <a:r>
              <a:rPr sz="1200" b="1" spc="-50" dirty="0">
                <a:latin typeface="Arial"/>
                <a:cs typeface="Arial"/>
              </a:rPr>
              <a:t>1</a:t>
            </a:r>
            <a:r>
              <a:rPr sz="1200" b="1" spc="-30" dirty="0">
                <a:latin typeface="Arial"/>
                <a:cs typeface="Arial"/>
              </a:rPr>
              <a:t>.</a:t>
            </a:r>
            <a:r>
              <a:rPr sz="1200" b="1" spc="-130" dirty="0">
                <a:latin typeface="Arial"/>
                <a:cs typeface="Arial"/>
              </a:rPr>
              <a:t>0%</a:t>
            </a:r>
            <a:r>
              <a:rPr sz="1200" b="1" dirty="0">
                <a:latin typeface="Arial"/>
                <a:cs typeface="Arial"/>
              </a:rPr>
              <a:t>	</a:t>
            </a:r>
            <a:r>
              <a:rPr sz="1200" b="1" spc="-50" dirty="0">
                <a:latin typeface="Arial"/>
                <a:cs typeface="Arial"/>
              </a:rPr>
              <a:t>1</a:t>
            </a:r>
            <a:r>
              <a:rPr sz="1200" b="1" spc="-30" dirty="0">
                <a:latin typeface="Arial"/>
                <a:cs typeface="Arial"/>
              </a:rPr>
              <a:t>.</a:t>
            </a:r>
            <a:r>
              <a:rPr sz="1200" b="1" spc="-130" dirty="0">
                <a:latin typeface="Arial"/>
                <a:cs typeface="Arial"/>
              </a:rPr>
              <a:t>2%</a:t>
            </a:r>
            <a:endParaRPr sz="1200">
              <a:latin typeface="Arial"/>
              <a:cs typeface="Arial"/>
            </a:endParaRPr>
          </a:p>
          <a:p>
            <a:pPr>
              <a:spcBef>
                <a:spcPts val="20"/>
              </a:spcBef>
            </a:pPr>
            <a:endParaRPr sz="950">
              <a:latin typeface="Times New Roman"/>
              <a:cs typeface="Times New Roman"/>
            </a:endParaRPr>
          </a:p>
          <a:p>
            <a:pPr marL="12700"/>
            <a:r>
              <a:rPr sz="1200" b="1" spc="-110" dirty="0">
                <a:latin typeface="Arial"/>
                <a:cs typeface="Arial"/>
              </a:rPr>
              <a:t>Average </a:t>
            </a:r>
            <a:r>
              <a:rPr sz="1200" b="1" spc="-90" dirty="0">
                <a:latin typeface="Arial"/>
                <a:cs typeface="Arial"/>
              </a:rPr>
              <a:t>Annual </a:t>
            </a:r>
            <a:r>
              <a:rPr sz="1200" b="1" spc="-65" dirty="0">
                <a:latin typeface="Arial"/>
                <a:cs typeface="Arial"/>
              </a:rPr>
              <a:t>Growth,</a:t>
            </a:r>
            <a:r>
              <a:rPr sz="1200" b="1" spc="-25" dirty="0">
                <a:latin typeface="Arial"/>
                <a:cs typeface="Arial"/>
              </a:rPr>
              <a:t> </a:t>
            </a:r>
            <a:r>
              <a:rPr sz="1200" b="1" spc="-195" dirty="0">
                <a:latin typeface="Arial"/>
                <a:cs typeface="Arial"/>
              </a:rPr>
              <a:t>%</a:t>
            </a:r>
            <a:endParaRPr sz="1200">
              <a:latin typeface="Arial"/>
              <a:cs typeface="Arial"/>
            </a:endParaRPr>
          </a:p>
        </p:txBody>
      </p:sp>
    </p:spTree>
    <p:extLst>
      <p:ext uri="{BB962C8B-B14F-4D97-AF65-F5344CB8AC3E}">
        <p14:creationId xmlns:p14="http://schemas.microsoft.com/office/powerpoint/2010/main" val="371666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941064" y="1891283"/>
            <a:ext cx="1734312" cy="319582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1656" y="3541776"/>
            <a:ext cx="2211323" cy="173431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92095" y="3061716"/>
            <a:ext cx="1734312" cy="149961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362200" y="2133600"/>
            <a:ext cx="1664208" cy="149352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081527" y="1900427"/>
            <a:ext cx="944880" cy="172669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773423" y="1891283"/>
            <a:ext cx="252984" cy="173583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980688" y="1908049"/>
            <a:ext cx="1656588" cy="311657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621280" y="3557016"/>
            <a:ext cx="2133600" cy="165658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330195" y="3078479"/>
            <a:ext cx="1658112" cy="1420368"/>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2401824" y="2148839"/>
            <a:ext cx="1586484" cy="1415796"/>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119627" y="1915668"/>
            <a:ext cx="868680" cy="1648967"/>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811524" y="1908048"/>
            <a:ext cx="176783" cy="1656588"/>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3313176" y="1748027"/>
            <a:ext cx="143510" cy="250190"/>
          </a:xfrm>
          <a:custGeom>
            <a:avLst/>
            <a:gdLst/>
            <a:ahLst/>
            <a:cxnLst/>
            <a:rect l="l" t="t" r="r" b="b"/>
            <a:pathLst>
              <a:path w="143510" h="250189">
                <a:moveTo>
                  <a:pt x="143256" y="249936"/>
                </a:moveTo>
                <a:lnTo>
                  <a:pt x="56387" y="0"/>
                </a:lnTo>
                <a:lnTo>
                  <a:pt x="0" y="0"/>
                </a:lnTo>
              </a:path>
            </a:pathLst>
          </a:custGeom>
          <a:ln w="9143">
            <a:solidFill>
              <a:srgbClr val="000000"/>
            </a:solidFill>
          </a:ln>
        </p:spPr>
        <p:txBody>
          <a:bodyPr wrap="square" lIns="0" tIns="0" rIns="0" bIns="0" rtlCol="0"/>
          <a:lstStyle/>
          <a:p>
            <a:endParaRPr/>
          </a:p>
        </p:txBody>
      </p:sp>
      <p:sp>
        <p:nvSpPr>
          <p:cNvPr id="16" name="object 16"/>
          <p:cNvSpPr txBox="1"/>
          <p:nvPr/>
        </p:nvSpPr>
        <p:spPr>
          <a:xfrm>
            <a:off x="4497070" y="2889632"/>
            <a:ext cx="676910" cy="673735"/>
          </a:xfrm>
          <a:prstGeom prst="rect">
            <a:avLst/>
          </a:prstGeom>
        </p:spPr>
        <p:txBody>
          <a:bodyPr vert="horz" wrap="square" lIns="0" tIns="8890" rIns="0" bIns="0" rtlCol="0">
            <a:spAutoFit/>
          </a:bodyPr>
          <a:lstStyle/>
          <a:p>
            <a:pPr marL="12065" marR="5080" algn="ctr">
              <a:lnSpc>
                <a:spcPct val="101800"/>
              </a:lnSpc>
              <a:spcBef>
                <a:spcPts val="70"/>
              </a:spcBef>
            </a:pPr>
            <a:r>
              <a:rPr sz="1400" b="1" spc="-140" dirty="0">
                <a:solidFill>
                  <a:srgbClr val="FFFFFF"/>
                </a:solidFill>
                <a:latin typeface="Arial"/>
                <a:cs typeface="Arial"/>
              </a:rPr>
              <a:t>Wages</a:t>
            </a:r>
            <a:r>
              <a:rPr sz="1400" b="1" spc="-165" dirty="0">
                <a:solidFill>
                  <a:srgbClr val="FFFFFF"/>
                </a:solidFill>
                <a:latin typeface="Arial"/>
                <a:cs typeface="Arial"/>
              </a:rPr>
              <a:t> </a:t>
            </a:r>
            <a:r>
              <a:rPr sz="1400" b="1" spc="-25" dirty="0">
                <a:solidFill>
                  <a:srgbClr val="FFFFFF"/>
                </a:solidFill>
                <a:latin typeface="Arial"/>
                <a:cs typeface="Arial"/>
              </a:rPr>
              <a:t>&amp; </a:t>
            </a:r>
            <a:r>
              <a:rPr sz="1400" b="1" spc="-10" dirty="0">
                <a:solidFill>
                  <a:srgbClr val="FFFFFF"/>
                </a:solidFill>
                <a:latin typeface="Arial"/>
                <a:cs typeface="Arial"/>
              </a:rPr>
              <a:t> </a:t>
            </a:r>
            <a:r>
              <a:rPr sz="1400" b="1" spc="-110" dirty="0">
                <a:solidFill>
                  <a:srgbClr val="FFFFFF"/>
                </a:solidFill>
                <a:latin typeface="Arial"/>
                <a:cs typeface="Arial"/>
              </a:rPr>
              <a:t>Salaries  </a:t>
            </a:r>
            <a:r>
              <a:rPr sz="1400" b="1" spc="-125" dirty="0">
                <a:solidFill>
                  <a:srgbClr val="FFFFFF"/>
                </a:solidFill>
                <a:latin typeface="Arial"/>
                <a:cs typeface="Arial"/>
              </a:rPr>
              <a:t>42%</a:t>
            </a:r>
            <a:endParaRPr sz="1400">
              <a:latin typeface="Arial"/>
              <a:cs typeface="Arial"/>
            </a:endParaRPr>
          </a:p>
        </p:txBody>
      </p:sp>
      <p:sp>
        <p:nvSpPr>
          <p:cNvPr id="17" name="object 17"/>
          <p:cNvSpPr txBox="1"/>
          <p:nvPr/>
        </p:nvSpPr>
        <p:spPr>
          <a:xfrm>
            <a:off x="3365374" y="4172839"/>
            <a:ext cx="748665" cy="674370"/>
          </a:xfrm>
          <a:prstGeom prst="rect">
            <a:avLst/>
          </a:prstGeom>
        </p:spPr>
        <p:txBody>
          <a:bodyPr vert="horz" wrap="square" lIns="0" tIns="8890" rIns="0" bIns="0" rtlCol="0">
            <a:spAutoFit/>
          </a:bodyPr>
          <a:lstStyle/>
          <a:p>
            <a:pPr marL="12700" marR="5080" indent="635" algn="ctr">
              <a:lnSpc>
                <a:spcPct val="101800"/>
              </a:lnSpc>
              <a:spcBef>
                <a:spcPts val="70"/>
              </a:spcBef>
            </a:pPr>
            <a:r>
              <a:rPr sz="1400" b="1" spc="-114" dirty="0">
                <a:solidFill>
                  <a:srgbClr val="FFFFFF"/>
                </a:solidFill>
                <a:latin typeface="Arial"/>
                <a:cs typeface="Arial"/>
              </a:rPr>
              <a:t>Transfer  </a:t>
            </a:r>
            <a:r>
              <a:rPr sz="1400" b="1" spc="-220" dirty="0">
                <a:solidFill>
                  <a:srgbClr val="FFFFFF"/>
                </a:solidFill>
                <a:latin typeface="Arial"/>
                <a:cs typeface="Arial"/>
              </a:rPr>
              <a:t>P</a:t>
            </a:r>
            <a:r>
              <a:rPr sz="1400" b="1" spc="-114" dirty="0">
                <a:solidFill>
                  <a:srgbClr val="FFFFFF"/>
                </a:solidFill>
                <a:latin typeface="Arial"/>
                <a:cs typeface="Arial"/>
              </a:rPr>
              <a:t>a</a:t>
            </a:r>
            <a:r>
              <a:rPr sz="1400" b="1" spc="-125" dirty="0">
                <a:solidFill>
                  <a:srgbClr val="FFFFFF"/>
                </a:solidFill>
                <a:latin typeface="Arial"/>
                <a:cs typeface="Arial"/>
              </a:rPr>
              <a:t>y</a:t>
            </a:r>
            <a:r>
              <a:rPr sz="1400" b="1" spc="-105" dirty="0">
                <a:solidFill>
                  <a:srgbClr val="FFFFFF"/>
                </a:solidFill>
                <a:latin typeface="Arial"/>
                <a:cs typeface="Arial"/>
              </a:rPr>
              <a:t>me</a:t>
            </a:r>
            <a:r>
              <a:rPr sz="1400" b="1" spc="-100" dirty="0">
                <a:solidFill>
                  <a:srgbClr val="FFFFFF"/>
                </a:solidFill>
                <a:latin typeface="Arial"/>
                <a:cs typeface="Arial"/>
              </a:rPr>
              <a:t>n</a:t>
            </a:r>
            <a:r>
              <a:rPr sz="1400" b="1" spc="15" dirty="0">
                <a:solidFill>
                  <a:srgbClr val="FFFFFF"/>
                </a:solidFill>
                <a:latin typeface="Arial"/>
                <a:cs typeface="Arial"/>
              </a:rPr>
              <a:t>t</a:t>
            </a:r>
            <a:r>
              <a:rPr sz="1400" b="1" spc="-150" dirty="0">
                <a:solidFill>
                  <a:srgbClr val="FFFFFF"/>
                </a:solidFill>
                <a:latin typeface="Arial"/>
                <a:cs typeface="Arial"/>
              </a:rPr>
              <a:t>s  </a:t>
            </a:r>
            <a:r>
              <a:rPr sz="1400" b="1" spc="-125" dirty="0">
                <a:solidFill>
                  <a:srgbClr val="FFFFFF"/>
                </a:solidFill>
                <a:latin typeface="Arial"/>
                <a:cs typeface="Arial"/>
              </a:rPr>
              <a:t>23%</a:t>
            </a:r>
            <a:endParaRPr sz="1400">
              <a:latin typeface="Arial"/>
              <a:cs typeface="Arial"/>
            </a:endParaRPr>
          </a:p>
        </p:txBody>
      </p:sp>
      <p:sp>
        <p:nvSpPr>
          <p:cNvPr id="18" name="object 18"/>
          <p:cNvSpPr txBox="1"/>
          <p:nvPr/>
        </p:nvSpPr>
        <p:spPr>
          <a:xfrm>
            <a:off x="2370836" y="3433953"/>
            <a:ext cx="861060" cy="673735"/>
          </a:xfrm>
          <a:prstGeom prst="rect">
            <a:avLst/>
          </a:prstGeom>
        </p:spPr>
        <p:txBody>
          <a:bodyPr vert="horz" wrap="square" lIns="0" tIns="8890" rIns="0" bIns="0" rtlCol="0">
            <a:spAutoFit/>
          </a:bodyPr>
          <a:lstStyle/>
          <a:p>
            <a:pPr marL="12700" marR="5080" algn="ctr">
              <a:lnSpc>
                <a:spcPct val="101800"/>
              </a:lnSpc>
              <a:spcBef>
                <a:spcPts val="70"/>
              </a:spcBef>
            </a:pPr>
            <a:r>
              <a:rPr sz="1400" b="1" spc="-40" dirty="0">
                <a:solidFill>
                  <a:srgbClr val="FFFFFF"/>
                </a:solidFill>
                <a:latin typeface="Arial"/>
                <a:cs typeface="Arial"/>
              </a:rPr>
              <a:t>I</a:t>
            </a:r>
            <a:r>
              <a:rPr sz="1400" b="1" spc="-110" dirty="0">
                <a:solidFill>
                  <a:srgbClr val="FFFFFF"/>
                </a:solidFill>
                <a:latin typeface="Arial"/>
                <a:cs typeface="Arial"/>
              </a:rPr>
              <a:t>n</a:t>
            </a:r>
            <a:r>
              <a:rPr sz="1400" b="1" spc="-135" dirty="0">
                <a:solidFill>
                  <a:srgbClr val="FFFFFF"/>
                </a:solidFill>
                <a:latin typeface="Arial"/>
                <a:cs typeface="Arial"/>
              </a:rPr>
              <a:t>v</a:t>
            </a:r>
            <a:r>
              <a:rPr sz="1400" b="1" spc="-155" dirty="0">
                <a:solidFill>
                  <a:srgbClr val="FFFFFF"/>
                </a:solidFill>
                <a:latin typeface="Arial"/>
                <a:cs typeface="Arial"/>
              </a:rPr>
              <a:t>e</a:t>
            </a:r>
            <a:r>
              <a:rPr sz="1400" b="1" spc="-160" dirty="0">
                <a:solidFill>
                  <a:srgbClr val="FFFFFF"/>
                </a:solidFill>
                <a:latin typeface="Arial"/>
                <a:cs typeface="Arial"/>
              </a:rPr>
              <a:t>s</a:t>
            </a:r>
            <a:r>
              <a:rPr sz="1400" b="1" spc="15" dirty="0">
                <a:solidFill>
                  <a:srgbClr val="FFFFFF"/>
                </a:solidFill>
                <a:latin typeface="Arial"/>
                <a:cs typeface="Arial"/>
              </a:rPr>
              <a:t>t</a:t>
            </a:r>
            <a:r>
              <a:rPr sz="1400" b="1" spc="-105" dirty="0">
                <a:solidFill>
                  <a:srgbClr val="FFFFFF"/>
                </a:solidFill>
                <a:latin typeface="Arial"/>
                <a:cs typeface="Arial"/>
              </a:rPr>
              <a:t>me</a:t>
            </a:r>
            <a:r>
              <a:rPr sz="1400" b="1" spc="-100" dirty="0">
                <a:solidFill>
                  <a:srgbClr val="FFFFFF"/>
                </a:solidFill>
                <a:latin typeface="Arial"/>
                <a:cs typeface="Arial"/>
              </a:rPr>
              <a:t>n</a:t>
            </a:r>
            <a:r>
              <a:rPr sz="1400" b="1" spc="10" dirty="0">
                <a:solidFill>
                  <a:srgbClr val="FFFFFF"/>
                </a:solidFill>
                <a:latin typeface="Arial"/>
                <a:cs typeface="Arial"/>
              </a:rPr>
              <a:t>t  </a:t>
            </a:r>
            <a:r>
              <a:rPr sz="1400" b="1" spc="-100" dirty="0">
                <a:solidFill>
                  <a:srgbClr val="FFFFFF"/>
                </a:solidFill>
                <a:latin typeface="Arial"/>
                <a:cs typeface="Arial"/>
              </a:rPr>
              <a:t>Income  </a:t>
            </a:r>
            <a:r>
              <a:rPr sz="1400" b="1" spc="-125" dirty="0">
                <a:solidFill>
                  <a:srgbClr val="FFFFFF"/>
                </a:solidFill>
                <a:latin typeface="Arial"/>
                <a:cs typeface="Arial"/>
              </a:rPr>
              <a:t>14%</a:t>
            </a:r>
            <a:endParaRPr sz="1400">
              <a:latin typeface="Arial"/>
              <a:cs typeface="Arial"/>
            </a:endParaRPr>
          </a:p>
        </p:txBody>
      </p:sp>
      <p:sp>
        <p:nvSpPr>
          <p:cNvPr id="19" name="object 19"/>
          <p:cNvSpPr txBox="1"/>
          <p:nvPr/>
        </p:nvSpPr>
        <p:spPr>
          <a:xfrm>
            <a:off x="2593035" y="2587245"/>
            <a:ext cx="914400" cy="673735"/>
          </a:xfrm>
          <a:prstGeom prst="rect">
            <a:avLst/>
          </a:prstGeom>
        </p:spPr>
        <p:txBody>
          <a:bodyPr vert="horz" wrap="square" lIns="0" tIns="8890" rIns="0" bIns="0" rtlCol="0">
            <a:spAutoFit/>
          </a:bodyPr>
          <a:lstStyle/>
          <a:p>
            <a:pPr marL="12700" marR="5080" algn="ctr">
              <a:lnSpc>
                <a:spcPct val="101800"/>
              </a:lnSpc>
              <a:spcBef>
                <a:spcPts val="70"/>
              </a:spcBef>
            </a:pPr>
            <a:r>
              <a:rPr sz="1400" b="1" spc="-75" dirty="0">
                <a:solidFill>
                  <a:srgbClr val="FFFFFF"/>
                </a:solidFill>
                <a:latin typeface="Arial"/>
                <a:cs typeface="Arial"/>
              </a:rPr>
              <a:t>Other</a:t>
            </a:r>
            <a:r>
              <a:rPr sz="1400" b="1" spc="-140" dirty="0">
                <a:solidFill>
                  <a:srgbClr val="FFFFFF"/>
                </a:solidFill>
                <a:latin typeface="Arial"/>
                <a:cs typeface="Arial"/>
              </a:rPr>
              <a:t> </a:t>
            </a:r>
            <a:r>
              <a:rPr sz="1400" b="1" spc="-125" dirty="0">
                <a:solidFill>
                  <a:srgbClr val="FFFFFF"/>
                </a:solidFill>
                <a:latin typeface="Arial"/>
                <a:cs typeface="Arial"/>
              </a:rPr>
              <a:t>Labor  </a:t>
            </a:r>
            <a:r>
              <a:rPr sz="1400" b="1" spc="-100" dirty="0">
                <a:solidFill>
                  <a:srgbClr val="FFFFFF"/>
                </a:solidFill>
                <a:latin typeface="Arial"/>
                <a:cs typeface="Arial"/>
              </a:rPr>
              <a:t>Income  </a:t>
            </a:r>
            <a:r>
              <a:rPr sz="1400" b="1" spc="-125" dirty="0">
                <a:solidFill>
                  <a:srgbClr val="FFFFFF"/>
                </a:solidFill>
                <a:latin typeface="Arial"/>
                <a:cs typeface="Arial"/>
              </a:rPr>
              <a:t>12%</a:t>
            </a:r>
            <a:endParaRPr sz="1400">
              <a:latin typeface="Arial"/>
              <a:cs typeface="Arial"/>
            </a:endParaRPr>
          </a:p>
        </p:txBody>
      </p:sp>
      <p:sp>
        <p:nvSpPr>
          <p:cNvPr id="20" name="object 20"/>
          <p:cNvSpPr txBox="1"/>
          <p:nvPr/>
        </p:nvSpPr>
        <p:spPr>
          <a:xfrm>
            <a:off x="2399792" y="1557021"/>
            <a:ext cx="903605" cy="673735"/>
          </a:xfrm>
          <a:prstGeom prst="rect">
            <a:avLst/>
          </a:prstGeom>
        </p:spPr>
        <p:txBody>
          <a:bodyPr vert="horz" wrap="square" lIns="0" tIns="8255" rIns="0" bIns="0" rtlCol="0">
            <a:spAutoFit/>
          </a:bodyPr>
          <a:lstStyle/>
          <a:p>
            <a:pPr marL="12700" marR="5080" algn="ctr">
              <a:lnSpc>
                <a:spcPct val="102099"/>
              </a:lnSpc>
              <a:spcBef>
                <a:spcPts val="65"/>
              </a:spcBef>
            </a:pPr>
            <a:r>
              <a:rPr sz="1400" b="1" spc="-155" dirty="0">
                <a:latin typeface="Arial"/>
                <a:cs typeface="Arial"/>
              </a:rPr>
              <a:t>P</a:t>
            </a:r>
            <a:r>
              <a:rPr sz="1400" b="1" spc="-105" dirty="0">
                <a:latin typeface="Arial"/>
                <a:cs typeface="Arial"/>
              </a:rPr>
              <a:t>r</a:t>
            </a:r>
            <a:r>
              <a:rPr sz="1400" b="1" spc="-95" dirty="0">
                <a:latin typeface="Arial"/>
                <a:cs typeface="Arial"/>
              </a:rPr>
              <a:t>op</a:t>
            </a:r>
            <a:r>
              <a:rPr sz="1400" b="1" spc="-55" dirty="0">
                <a:latin typeface="Arial"/>
                <a:cs typeface="Arial"/>
              </a:rPr>
              <a:t>r</a:t>
            </a:r>
            <a:r>
              <a:rPr sz="1400" b="1" spc="-40" dirty="0">
                <a:latin typeface="Arial"/>
                <a:cs typeface="Arial"/>
              </a:rPr>
              <a:t>i</a:t>
            </a:r>
            <a:r>
              <a:rPr sz="1400" b="1" spc="-90" dirty="0">
                <a:latin typeface="Arial"/>
                <a:cs typeface="Arial"/>
              </a:rPr>
              <a:t>e</a:t>
            </a:r>
            <a:r>
              <a:rPr sz="1400" b="1" spc="5" dirty="0">
                <a:latin typeface="Arial"/>
                <a:cs typeface="Arial"/>
              </a:rPr>
              <a:t>t</a:t>
            </a:r>
            <a:r>
              <a:rPr sz="1400" b="1" spc="-90" dirty="0">
                <a:latin typeface="Arial"/>
                <a:cs typeface="Arial"/>
              </a:rPr>
              <a:t>o</a:t>
            </a:r>
            <a:r>
              <a:rPr sz="1400" b="1" spc="-70" dirty="0">
                <a:latin typeface="Arial"/>
                <a:cs typeface="Arial"/>
              </a:rPr>
              <a:t>r</a:t>
            </a:r>
            <a:r>
              <a:rPr sz="1400" b="1" spc="-105" dirty="0">
                <a:latin typeface="Arial"/>
                <a:cs typeface="Arial"/>
              </a:rPr>
              <a:t>'s  </a:t>
            </a:r>
            <a:r>
              <a:rPr sz="1400" b="1" spc="-100" dirty="0">
                <a:latin typeface="Arial"/>
                <a:cs typeface="Arial"/>
              </a:rPr>
              <a:t>Income</a:t>
            </a:r>
            <a:endParaRPr sz="1400">
              <a:latin typeface="Arial"/>
              <a:cs typeface="Arial"/>
            </a:endParaRPr>
          </a:p>
          <a:p>
            <a:pPr algn="ctr">
              <a:spcBef>
                <a:spcPts val="25"/>
              </a:spcBef>
            </a:pPr>
            <a:r>
              <a:rPr sz="1400" b="1" spc="-150" dirty="0">
                <a:latin typeface="Arial"/>
                <a:cs typeface="Arial"/>
              </a:rPr>
              <a:t>7%</a:t>
            </a:r>
            <a:endParaRPr sz="1400">
              <a:latin typeface="Arial"/>
              <a:cs typeface="Arial"/>
            </a:endParaRPr>
          </a:p>
        </p:txBody>
      </p:sp>
      <p:sp>
        <p:nvSpPr>
          <p:cNvPr id="21" name="object 21"/>
          <p:cNvSpPr txBox="1"/>
          <p:nvPr/>
        </p:nvSpPr>
        <p:spPr>
          <a:xfrm>
            <a:off x="3941445" y="1578357"/>
            <a:ext cx="1981200" cy="228909"/>
          </a:xfrm>
          <a:prstGeom prst="rect">
            <a:avLst/>
          </a:prstGeom>
        </p:spPr>
        <p:txBody>
          <a:bodyPr vert="horz" wrap="square" lIns="0" tIns="13335" rIns="0" bIns="0" rtlCol="0">
            <a:spAutoFit/>
          </a:bodyPr>
          <a:lstStyle/>
          <a:p>
            <a:pPr marL="12700">
              <a:spcBef>
                <a:spcPts val="105"/>
              </a:spcBef>
            </a:pPr>
            <a:r>
              <a:rPr sz="1400" b="1" spc="-130" dirty="0">
                <a:latin typeface="Arial"/>
                <a:cs typeface="Arial"/>
              </a:rPr>
              <a:t>Residence </a:t>
            </a:r>
            <a:r>
              <a:rPr sz="1400" b="1" spc="-85" dirty="0">
                <a:latin typeface="Arial"/>
                <a:cs typeface="Arial"/>
              </a:rPr>
              <a:t>Adjustment,</a:t>
            </a:r>
            <a:r>
              <a:rPr sz="1400" b="1" spc="-114" dirty="0">
                <a:latin typeface="Arial"/>
                <a:cs typeface="Arial"/>
              </a:rPr>
              <a:t> </a:t>
            </a:r>
            <a:r>
              <a:rPr sz="1400" b="1" spc="-150" dirty="0">
                <a:latin typeface="Arial"/>
                <a:cs typeface="Arial"/>
              </a:rPr>
              <a:t>2%</a:t>
            </a:r>
            <a:endParaRPr sz="1400">
              <a:latin typeface="Arial"/>
              <a:cs typeface="Arial"/>
            </a:endParaRPr>
          </a:p>
        </p:txBody>
      </p:sp>
      <p:sp>
        <p:nvSpPr>
          <p:cNvPr id="22" name="object 22"/>
          <p:cNvSpPr txBox="1">
            <a:spLocks noGrp="1"/>
          </p:cNvSpPr>
          <p:nvPr>
            <p:ph type="title"/>
          </p:nvPr>
        </p:nvSpPr>
        <p:spPr>
          <a:xfrm>
            <a:off x="4021583" y="408178"/>
            <a:ext cx="4131945" cy="391160"/>
          </a:xfrm>
          <a:prstGeom prst="rect">
            <a:avLst/>
          </a:prstGeom>
        </p:spPr>
        <p:txBody>
          <a:bodyPr vert="horz" wrap="square" lIns="0" tIns="12700" rIns="0" bIns="0" rtlCol="0" anchor="ctr">
            <a:spAutoFit/>
          </a:bodyPr>
          <a:lstStyle/>
          <a:p>
            <a:pPr marL="12700">
              <a:lnSpc>
                <a:spcPct val="100000"/>
              </a:lnSpc>
              <a:spcBef>
                <a:spcPts val="100"/>
              </a:spcBef>
            </a:pPr>
            <a:r>
              <a:rPr sz="2400" spc="-204" dirty="0"/>
              <a:t>Components </a:t>
            </a:r>
            <a:r>
              <a:rPr sz="2400" spc="-110" dirty="0"/>
              <a:t>of </a:t>
            </a:r>
            <a:r>
              <a:rPr sz="2400" spc="-195" dirty="0"/>
              <a:t>Personal</a:t>
            </a:r>
            <a:r>
              <a:rPr sz="2400" spc="-105" dirty="0"/>
              <a:t> </a:t>
            </a:r>
            <a:r>
              <a:rPr sz="2400" spc="-175" dirty="0"/>
              <a:t>Income</a:t>
            </a:r>
            <a:endParaRPr sz="2400"/>
          </a:p>
        </p:txBody>
      </p:sp>
      <p:sp>
        <p:nvSpPr>
          <p:cNvPr id="23" name="object 23"/>
          <p:cNvSpPr/>
          <p:nvPr/>
        </p:nvSpPr>
        <p:spPr>
          <a:xfrm>
            <a:off x="8112253" y="1897379"/>
            <a:ext cx="1734311" cy="3086100"/>
          </a:xfrm>
          <a:prstGeom prst="rect">
            <a:avLst/>
          </a:prstGeom>
          <a:blipFill>
            <a:blip r:embed="rId14" cstate="print"/>
            <a:stretch>
              <a:fillRect/>
            </a:stretch>
          </a:blipFill>
        </p:spPr>
        <p:txBody>
          <a:bodyPr wrap="square" lIns="0" tIns="0" rIns="0" bIns="0" rtlCol="0"/>
          <a:lstStyle/>
          <a:p>
            <a:endParaRPr/>
          </a:p>
        </p:txBody>
      </p:sp>
      <p:sp>
        <p:nvSpPr>
          <p:cNvPr id="24" name="object 24"/>
          <p:cNvSpPr/>
          <p:nvPr/>
        </p:nvSpPr>
        <p:spPr>
          <a:xfrm>
            <a:off x="6684264" y="3544823"/>
            <a:ext cx="2456688" cy="1734312"/>
          </a:xfrm>
          <a:prstGeom prst="rect">
            <a:avLst/>
          </a:prstGeom>
          <a:blipFill>
            <a:blip r:embed="rId15" cstate="print"/>
            <a:stretch>
              <a:fillRect/>
            </a:stretch>
          </a:blipFill>
        </p:spPr>
        <p:txBody>
          <a:bodyPr wrap="square" lIns="0" tIns="0" rIns="0" bIns="0" rtlCol="0"/>
          <a:lstStyle/>
          <a:p>
            <a:endParaRPr/>
          </a:p>
        </p:txBody>
      </p:sp>
      <p:sp>
        <p:nvSpPr>
          <p:cNvPr id="25" name="object 25"/>
          <p:cNvSpPr/>
          <p:nvPr/>
        </p:nvSpPr>
        <p:spPr>
          <a:xfrm>
            <a:off x="6463284" y="2982467"/>
            <a:ext cx="1734312" cy="1472184"/>
          </a:xfrm>
          <a:prstGeom prst="rect">
            <a:avLst/>
          </a:prstGeom>
          <a:blipFill>
            <a:blip r:embed="rId16" cstate="print"/>
            <a:stretch>
              <a:fillRect/>
            </a:stretch>
          </a:blipFill>
        </p:spPr>
        <p:txBody>
          <a:bodyPr wrap="square" lIns="0" tIns="0" rIns="0" bIns="0" rtlCol="0"/>
          <a:lstStyle/>
          <a:p>
            <a:endParaRPr/>
          </a:p>
        </p:txBody>
      </p:sp>
      <p:sp>
        <p:nvSpPr>
          <p:cNvPr id="26" name="object 26"/>
          <p:cNvSpPr/>
          <p:nvPr/>
        </p:nvSpPr>
        <p:spPr>
          <a:xfrm>
            <a:off x="6563867" y="2157984"/>
            <a:ext cx="1633728" cy="1472183"/>
          </a:xfrm>
          <a:prstGeom prst="rect">
            <a:avLst/>
          </a:prstGeom>
          <a:blipFill>
            <a:blip r:embed="rId17" cstate="print"/>
            <a:stretch>
              <a:fillRect/>
            </a:stretch>
          </a:blipFill>
        </p:spPr>
        <p:txBody>
          <a:bodyPr wrap="square" lIns="0" tIns="0" rIns="0" bIns="0" rtlCol="0"/>
          <a:lstStyle/>
          <a:p>
            <a:endParaRPr/>
          </a:p>
        </p:txBody>
      </p:sp>
      <p:sp>
        <p:nvSpPr>
          <p:cNvPr id="27" name="object 27"/>
          <p:cNvSpPr/>
          <p:nvPr/>
        </p:nvSpPr>
        <p:spPr>
          <a:xfrm>
            <a:off x="7220711" y="1938527"/>
            <a:ext cx="976884" cy="1691640"/>
          </a:xfrm>
          <a:prstGeom prst="rect">
            <a:avLst/>
          </a:prstGeom>
          <a:blipFill>
            <a:blip r:embed="rId18" cstate="print"/>
            <a:stretch>
              <a:fillRect/>
            </a:stretch>
          </a:blipFill>
        </p:spPr>
        <p:txBody>
          <a:bodyPr wrap="square" lIns="0" tIns="0" rIns="0" bIns="0" rtlCol="0"/>
          <a:lstStyle/>
          <a:p>
            <a:endParaRPr/>
          </a:p>
        </p:txBody>
      </p:sp>
      <p:sp>
        <p:nvSpPr>
          <p:cNvPr id="28" name="object 28"/>
          <p:cNvSpPr/>
          <p:nvPr/>
        </p:nvSpPr>
        <p:spPr>
          <a:xfrm>
            <a:off x="7744967" y="1897379"/>
            <a:ext cx="452628" cy="1732788"/>
          </a:xfrm>
          <a:prstGeom prst="rect">
            <a:avLst/>
          </a:prstGeom>
          <a:blipFill>
            <a:blip r:embed="rId19" cstate="print"/>
            <a:stretch>
              <a:fillRect/>
            </a:stretch>
          </a:blipFill>
        </p:spPr>
        <p:txBody>
          <a:bodyPr wrap="square" lIns="0" tIns="0" rIns="0" bIns="0" rtlCol="0"/>
          <a:lstStyle/>
          <a:p>
            <a:endParaRPr/>
          </a:p>
        </p:txBody>
      </p:sp>
      <p:sp>
        <p:nvSpPr>
          <p:cNvPr id="29" name="object 29"/>
          <p:cNvSpPr/>
          <p:nvPr/>
        </p:nvSpPr>
        <p:spPr>
          <a:xfrm>
            <a:off x="8151877" y="1912621"/>
            <a:ext cx="1656587" cy="3008375"/>
          </a:xfrm>
          <a:prstGeom prst="rect">
            <a:avLst/>
          </a:prstGeom>
          <a:blipFill>
            <a:blip r:embed="rId20" cstate="print"/>
            <a:stretch>
              <a:fillRect/>
            </a:stretch>
          </a:blipFill>
        </p:spPr>
        <p:txBody>
          <a:bodyPr wrap="square" lIns="0" tIns="0" rIns="0" bIns="0" rtlCol="0"/>
          <a:lstStyle/>
          <a:p>
            <a:endParaRPr/>
          </a:p>
        </p:txBody>
      </p:sp>
      <p:sp>
        <p:nvSpPr>
          <p:cNvPr id="30" name="object 30"/>
          <p:cNvSpPr/>
          <p:nvPr/>
        </p:nvSpPr>
        <p:spPr>
          <a:xfrm>
            <a:off x="6723888" y="3561588"/>
            <a:ext cx="2377440" cy="1656588"/>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6502908" y="2997708"/>
            <a:ext cx="1656588" cy="1395983"/>
          </a:xfrm>
          <a:prstGeom prst="rect">
            <a:avLst/>
          </a:prstGeom>
          <a:blipFill>
            <a:blip r:embed="rId22" cstate="print"/>
            <a:stretch>
              <a:fillRect/>
            </a:stretch>
          </a:blipFill>
        </p:spPr>
        <p:txBody>
          <a:bodyPr wrap="square" lIns="0" tIns="0" rIns="0" bIns="0" rtlCol="0"/>
          <a:lstStyle/>
          <a:p>
            <a:endParaRPr/>
          </a:p>
        </p:txBody>
      </p:sp>
      <p:sp>
        <p:nvSpPr>
          <p:cNvPr id="32" name="object 32"/>
          <p:cNvSpPr/>
          <p:nvPr/>
        </p:nvSpPr>
        <p:spPr>
          <a:xfrm>
            <a:off x="6601967" y="2174748"/>
            <a:ext cx="1557528" cy="1394460"/>
          </a:xfrm>
          <a:prstGeom prst="rect">
            <a:avLst/>
          </a:prstGeom>
          <a:blipFill>
            <a:blip r:embed="rId23" cstate="print"/>
            <a:stretch>
              <a:fillRect/>
            </a:stretch>
          </a:blipFill>
        </p:spPr>
        <p:txBody>
          <a:bodyPr wrap="square" lIns="0" tIns="0" rIns="0" bIns="0" rtlCol="0"/>
          <a:lstStyle/>
          <a:p>
            <a:endParaRPr/>
          </a:p>
        </p:txBody>
      </p:sp>
      <p:sp>
        <p:nvSpPr>
          <p:cNvPr id="33" name="object 33"/>
          <p:cNvSpPr/>
          <p:nvPr/>
        </p:nvSpPr>
        <p:spPr>
          <a:xfrm>
            <a:off x="7260335" y="1953768"/>
            <a:ext cx="899160" cy="1615439"/>
          </a:xfrm>
          <a:prstGeom prst="rect">
            <a:avLst/>
          </a:prstGeom>
          <a:blipFill>
            <a:blip r:embed="rId24" cstate="print"/>
            <a:stretch>
              <a:fillRect/>
            </a:stretch>
          </a:blipFill>
        </p:spPr>
        <p:txBody>
          <a:bodyPr wrap="square" lIns="0" tIns="0" rIns="0" bIns="0" rtlCol="0"/>
          <a:lstStyle/>
          <a:p>
            <a:endParaRPr/>
          </a:p>
        </p:txBody>
      </p:sp>
      <p:sp>
        <p:nvSpPr>
          <p:cNvPr id="34" name="object 34"/>
          <p:cNvSpPr/>
          <p:nvPr/>
        </p:nvSpPr>
        <p:spPr>
          <a:xfrm>
            <a:off x="7784591" y="1912620"/>
            <a:ext cx="374904" cy="1656588"/>
          </a:xfrm>
          <a:prstGeom prst="rect">
            <a:avLst/>
          </a:prstGeom>
          <a:blipFill>
            <a:blip r:embed="rId25" cstate="print"/>
            <a:stretch>
              <a:fillRect/>
            </a:stretch>
          </a:blipFill>
        </p:spPr>
        <p:txBody>
          <a:bodyPr wrap="square" lIns="0" tIns="0" rIns="0" bIns="0" rtlCol="0"/>
          <a:lstStyle/>
          <a:p>
            <a:endParaRPr/>
          </a:p>
        </p:txBody>
      </p:sp>
      <p:sp>
        <p:nvSpPr>
          <p:cNvPr id="35" name="object 35"/>
          <p:cNvSpPr/>
          <p:nvPr/>
        </p:nvSpPr>
        <p:spPr>
          <a:xfrm>
            <a:off x="6662928" y="2403349"/>
            <a:ext cx="204470" cy="132715"/>
          </a:xfrm>
          <a:custGeom>
            <a:avLst/>
            <a:gdLst/>
            <a:ahLst/>
            <a:cxnLst/>
            <a:rect l="l" t="t" r="r" b="b"/>
            <a:pathLst>
              <a:path w="204470" h="132714">
                <a:moveTo>
                  <a:pt x="204216" y="132587"/>
                </a:moveTo>
                <a:lnTo>
                  <a:pt x="57912" y="0"/>
                </a:lnTo>
                <a:lnTo>
                  <a:pt x="0" y="0"/>
                </a:lnTo>
              </a:path>
            </a:pathLst>
          </a:custGeom>
          <a:ln w="9144">
            <a:solidFill>
              <a:srgbClr val="000000"/>
            </a:solidFill>
          </a:ln>
        </p:spPr>
        <p:txBody>
          <a:bodyPr wrap="square" lIns="0" tIns="0" rIns="0" bIns="0" rtlCol="0"/>
          <a:lstStyle/>
          <a:p>
            <a:endParaRPr/>
          </a:p>
        </p:txBody>
      </p:sp>
      <p:sp>
        <p:nvSpPr>
          <p:cNvPr id="36" name="object 36"/>
          <p:cNvSpPr/>
          <p:nvPr/>
        </p:nvSpPr>
        <p:spPr>
          <a:xfrm>
            <a:off x="7274052" y="1755648"/>
            <a:ext cx="242570" cy="289560"/>
          </a:xfrm>
          <a:custGeom>
            <a:avLst/>
            <a:gdLst/>
            <a:ahLst/>
            <a:cxnLst/>
            <a:rect l="l" t="t" r="r" b="b"/>
            <a:pathLst>
              <a:path w="242570" h="289560">
                <a:moveTo>
                  <a:pt x="242315" y="289560"/>
                </a:moveTo>
                <a:lnTo>
                  <a:pt x="56387" y="0"/>
                </a:lnTo>
                <a:lnTo>
                  <a:pt x="0" y="0"/>
                </a:lnTo>
              </a:path>
            </a:pathLst>
          </a:custGeom>
          <a:ln w="9144">
            <a:solidFill>
              <a:srgbClr val="000000"/>
            </a:solidFill>
          </a:ln>
        </p:spPr>
        <p:txBody>
          <a:bodyPr wrap="square" lIns="0" tIns="0" rIns="0" bIns="0" rtlCol="0"/>
          <a:lstStyle/>
          <a:p>
            <a:endParaRPr/>
          </a:p>
        </p:txBody>
      </p:sp>
      <p:sp>
        <p:nvSpPr>
          <p:cNvPr id="37" name="object 37"/>
          <p:cNvSpPr txBox="1"/>
          <p:nvPr/>
        </p:nvSpPr>
        <p:spPr>
          <a:xfrm>
            <a:off x="8667750" y="2879217"/>
            <a:ext cx="676910" cy="674370"/>
          </a:xfrm>
          <a:prstGeom prst="rect">
            <a:avLst/>
          </a:prstGeom>
        </p:spPr>
        <p:txBody>
          <a:bodyPr vert="horz" wrap="square" lIns="0" tIns="8890" rIns="0" bIns="0" rtlCol="0">
            <a:spAutoFit/>
          </a:bodyPr>
          <a:lstStyle/>
          <a:p>
            <a:pPr marL="12700" marR="5080" algn="ctr">
              <a:lnSpc>
                <a:spcPct val="101899"/>
              </a:lnSpc>
              <a:spcBef>
                <a:spcPts val="70"/>
              </a:spcBef>
            </a:pPr>
            <a:r>
              <a:rPr sz="1400" b="1" spc="-140" dirty="0">
                <a:solidFill>
                  <a:srgbClr val="FFFFFF"/>
                </a:solidFill>
                <a:latin typeface="Arial"/>
                <a:cs typeface="Arial"/>
              </a:rPr>
              <a:t>Wages</a:t>
            </a:r>
            <a:r>
              <a:rPr sz="1400" b="1" spc="-165" dirty="0">
                <a:solidFill>
                  <a:srgbClr val="FFFFFF"/>
                </a:solidFill>
                <a:latin typeface="Arial"/>
                <a:cs typeface="Arial"/>
              </a:rPr>
              <a:t> </a:t>
            </a:r>
            <a:r>
              <a:rPr sz="1400" b="1" spc="-25" dirty="0">
                <a:solidFill>
                  <a:srgbClr val="FFFFFF"/>
                </a:solidFill>
                <a:latin typeface="Arial"/>
                <a:cs typeface="Arial"/>
              </a:rPr>
              <a:t>&amp; </a:t>
            </a:r>
            <a:r>
              <a:rPr sz="1400" b="1" spc="-10" dirty="0">
                <a:solidFill>
                  <a:srgbClr val="FFFFFF"/>
                </a:solidFill>
                <a:latin typeface="Arial"/>
                <a:cs typeface="Arial"/>
              </a:rPr>
              <a:t> </a:t>
            </a:r>
            <a:r>
              <a:rPr sz="1400" b="1" spc="-110" dirty="0">
                <a:solidFill>
                  <a:srgbClr val="FFFFFF"/>
                </a:solidFill>
                <a:latin typeface="Arial"/>
                <a:cs typeface="Arial"/>
              </a:rPr>
              <a:t>Salaries  </a:t>
            </a:r>
            <a:r>
              <a:rPr sz="1400" b="1" spc="-125" dirty="0">
                <a:solidFill>
                  <a:srgbClr val="FFFFFF"/>
                </a:solidFill>
                <a:latin typeface="Arial"/>
                <a:cs typeface="Arial"/>
              </a:rPr>
              <a:t>40%</a:t>
            </a:r>
            <a:endParaRPr sz="1400">
              <a:latin typeface="Arial"/>
              <a:cs typeface="Arial"/>
            </a:endParaRPr>
          </a:p>
        </p:txBody>
      </p:sp>
      <p:sp>
        <p:nvSpPr>
          <p:cNvPr id="38" name="object 38"/>
          <p:cNvSpPr txBox="1"/>
          <p:nvPr/>
        </p:nvSpPr>
        <p:spPr>
          <a:xfrm>
            <a:off x="7710043" y="4116705"/>
            <a:ext cx="748665" cy="673735"/>
          </a:xfrm>
          <a:prstGeom prst="rect">
            <a:avLst/>
          </a:prstGeom>
        </p:spPr>
        <p:txBody>
          <a:bodyPr vert="horz" wrap="square" lIns="0" tIns="8890" rIns="0" bIns="0" rtlCol="0">
            <a:spAutoFit/>
          </a:bodyPr>
          <a:lstStyle/>
          <a:p>
            <a:pPr marL="12700" marR="5080" indent="635" algn="ctr">
              <a:lnSpc>
                <a:spcPct val="101800"/>
              </a:lnSpc>
              <a:spcBef>
                <a:spcPts val="70"/>
              </a:spcBef>
            </a:pPr>
            <a:r>
              <a:rPr sz="1400" b="1" spc="-114" dirty="0">
                <a:solidFill>
                  <a:srgbClr val="FFFFFF"/>
                </a:solidFill>
                <a:latin typeface="Arial"/>
                <a:cs typeface="Arial"/>
              </a:rPr>
              <a:t>Transfer  </a:t>
            </a:r>
            <a:r>
              <a:rPr sz="1400" b="1" spc="-220" dirty="0">
                <a:solidFill>
                  <a:srgbClr val="FFFFFF"/>
                </a:solidFill>
                <a:latin typeface="Arial"/>
                <a:cs typeface="Arial"/>
              </a:rPr>
              <a:t>P</a:t>
            </a:r>
            <a:r>
              <a:rPr sz="1400" b="1" spc="-114" dirty="0">
                <a:solidFill>
                  <a:srgbClr val="FFFFFF"/>
                </a:solidFill>
                <a:latin typeface="Arial"/>
                <a:cs typeface="Arial"/>
              </a:rPr>
              <a:t>a</a:t>
            </a:r>
            <a:r>
              <a:rPr sz="1400" b="1" spc="-125" dirty="0">
                <a:solidFill>
                  <a:srgbClr val="FFFFFF"/>
                </a:solidFill>
                <a:latin typeface="Arial"/>
                <a:cs typeface="Arial"/>
              </a:rPr>
              <a:t>y</a:t>
            </a:r>
            <a:r>
              <a:rPr sz="1400" b="1" spc="-105" dirty="0">
                <a:solidFill>
                  <a:srgbClr val="FFFFFF"/>
                </a:solidFill>
                <a:latin typeface="Arial"/>
                <a:cs typeface="Arial"/>
              </a:rPr>
              <a:t>me</a:t>
            </a:r>
            <a:r>
              <a:rPr sz="1400" b="1" spc="-100" dirty="0">
                <a:solidFill>
                  <a:srgbClr val="FFFFFF"/>
                </a:solidFill>
                <a:latin typeface="Arial"/>
                <a:cs typeface="Arial"/>
              </a:rPr>
              <a:t>n</a:t>
            </a:r>
            <a:r>
              <a:rPr sz="1400" b="1" spc="15" dirty="0">
                <a:solidFill>
                  <a:srgbClr val="FFFFFF"/>
                </a:solidFill>
                <a:latin typeface="Arial"/>
                <a:cs typeface="Arial"/>
              </a:rPr>
              <a:t>t</a:t>
            </a:r>
            <a:r>
              <a:rPr sz="1400" b="1" spc="-150" dirty="0">
                <a:solidFill>
                  <a:srgbClr val="FFFFFF"/>
                </a:solidFill>
                <a:latin typeface="Arial"/>
                <a:cs typeface="Arial"/>
              </a:rPr>
              <a:t>s  </a:t>
            </a:r>
            <a:r>
              <a:rPr sz="1400" b="1" spc="-125" dirty="0">
                <a:solidFill>
                  <a:srgbClr val="FFFFFF"/>
                </a:solidFill>
                <a:latin typeface="Arial"/>
                <a:cs typeface="Arial"/>
              </a:rPr>
              <a:t>26%</a:t>
            </a:r>
            <a:endParaRPr sz="1400">
              <a:latin typeface="Arial"/>
              <a:cs typeface="Arial"/>
            </a:endParaRPr>
          </a:p>
        </p:txBody>
      </p:sp>
      <p:sp>
        <p:nvSpPr>
          <p:cNvPr id="39" name="object 39"/>
          <p:cNvSpPr txBox="1"/>
          <p:nvPr/>
        </p:nvSpPr>
        <p:spPr>
          <a:xfrm>
            <a:off x="6564248" y="3413886"/>
            <a:ext cx="861060" cy="674370"/>
          </a:xfrm>
          <a:prstGeom prst="rect">
            <a:avLst/>
          </a:prstGeom>
        </p:spPr>
        <p:txBody>
          <a:bodyPr vert="horz" wrap="square" lIns="0" tIns="8890" rIns="0" bIns="0" rtlCol="0">
            <a:spAutoFit/>
          </a:bodyPr>
          <a:lstStyle/>
          <a:p>
            <a:pPr marL="12700" marR="5080" algn="ctr">
              <a:lnSpc>
                <a:spcPct val="101800"/>
              </a:lnSpc>
              <a:spcBef>
                <a:spcPts val="70"/>
              </a:spcBef>
            </a:pPr>
            <a:r>
              <a:rPr sz="1400" b="1" spc="-40" dirty="0">
                <a:solidFill>
                  <a:srgbClr val="FFFFFF"/>
                </a:solidFill>
                <a:latin typeface="Arial"/>
                <a:cs typeface="Arial"/>
              </a:rPr>
              <a:t>I</a:t>
            </a:r>
            <a:r>
              <a:rPr sz="1400" b="1" spc="-110" dirty="0">
                <a:solidFill>
                  <a:srgbClr val="FFFFFF"/>
                </a:solidFill>
                <a:latin typeface="Arial"/>
                <a:cs typeface="Arial"/>
              </a:rPr>
              <a:t>n</a:t>
            </a:r>
            <a:r>
              <a:rPr sz="1400" b="1" spc="-135" dirty="0">
                <a:solidFill>
                  <a:srgbClr val="FFFFFF"/>
                </a:solidFill>
                <a:latin typeface="Arial"/>
                <a:cs typeface="Arial"/>
              </a:rPr>
              <a:t>v</a:t>
            </a:r>
            <a:r>
              <a:rPr sz="1400" b="1" spc="-155" dirty="0">
                <a:solidFill>
                  <a:srgbClr val="FFFFFF"/>
                </a:solidFill>
                <a:latin typeface="Arial"/>
                <a:cs typeface="Arial"/>
              </a:rPr>
              <a:t>e</a:t>
            </a:r>
            <a:r>
              <a:rPr sz="1400" b="1" spc="-160" dirty="0">
                <a:solidFill>
                  <a:srgbClr val="FFFFFF"/>
                </a:solidFill>
                <a:latin typeface="Arial"/>
                <a:cs typeface="Arial"/>
              </a:rPr>
              <a:t>s</a:t>
            </a:r>
            <a:r>
              <a:rPr sz="1400" b="1" spc="15" dirty="0">
                <a:solidFill>
                  <a:srgbClr val="FFFFFF"/>
                </a:solidFill>
                <a:latin typeface="Arial"/>
                <a:cs typeface="Arial"/>
              </a:rPr>
              <a:t>t</a:t>
            </a:r>
            <a:r>
              <a:rPr sz="1400" b="1" spc="-105" dirty="0">
                <a:solidFill>
                  <a:srgbClr val="FFFFFF"/>
                </a:solidFill>
                <a:latin typeface="Arial"/>
                <a:cs typeface="Arial"/>
              </a:rPr>
              <a:t>me</a:t>
            </a:r>
            <a:r>
              <a:rPr sz="1400" b="1" spc="-100" dirty="0">
                <a:solidFill>
                  <a:srgbClr val="FFFFFF"/>
                </a:solidFill>
                <a:latin typeface="Arial"/>
                <a:cs typeface="Arial"/>
              </a:rPr>
              <a:t>n</a:t>
            </a:r>
            <a:r>
              <a:rPr sz="1400" b="1" spc="10" dirty="0">
                <a:solidFill>
                  <a:srgbClr val="FFFFFF"/>
                </a:solidFill>
                <a:latin typeface="Arial"/>
                <a:cs typeface="Arial"/>
              </a:rPr>
              <a:t>t  </a:t>
            </a:r>
            <a:r>
              <a:rPr sz="1400" b="1" spc="-100" dirty="0">
                <a:solidFill>
                  <a:srgbClr val="FFFFFF"/>
                </a:solidFill>
                <a:latin typeface="Arial"/>
                <a:cs typeface="Arial"/>
              </a:rPr>
              <a:t>Income  </a:t>
            </a:r>
            <a:r>
              <a:rPr sz="1400" b="1" spc="-125" dirty="0">
                <a:solidFill>
                  <a:srgbClr val="FFFFFF"/>
                </a:solidFill>
                <a:latin typeface="Arial"/>
                <a:cs typeface="Arial"/>
              </a:rPr>
              <a:t>14%</a:t>
            </a:r>
            <a:endParaRPr sz="1400">
              <a:latin typeface="Arial"/>
              <a:cs typeface="Arial"/>
            </a:endParaRPr>
          </a:p>
        </p:txBody>
      </p:sp>
      <p:sp>
        <p:nvSpPr>
          <p:cNvPr id="40" name="object 40"/>
          <p:cNvSpPr txBox="1"/>
          <p:nvPr/>
        </p:nvSpPr>
        <p:spPr>
          <a:xfrm>
            <a:off x="5743702" y="2213230"/>
            <a:ext cx="916940" cy="673735"/>
          </a:xfrm>
          <a:prstGeom prst="rect">
            <a:avLst/>
          </a:prstGeom>
        </p:spPr>
        <p:txBody>
          <a:bodyPr vert="horz" wrap="square" lIns="0" tIns="8890" rIns="0" bIns="0" rtlCol="0">
            <a:spAutoFit/>
          </a:bodyPr>
          <a:lstStyle/>
          <a:p>
            <a:pPr marL="12065" marR="5080" algn="ctr">
              <a:lnSpc>
                <a:spcPct val="101800"/>
              </a:lnSpc>
              <a:spcBef>
                <a:spcPts val="70"/>
              </a:spcBef>
            </a:pPr>
            <a:r>
              <a:rPr sz="1400" b="1" spc="-70" dirty="0">
                <a:latin typeface="Arial"/>
                <a:cs typeface="Arial"/>
              </a:rPr>
              <a:t>Other</a:t>
            </a:r>
            <a:r>
              <a:rPr sz="1400" b="1" spc="-165" dirty="0">
                <a:latin typeface="Arial"/>
                <a:cs typeface="Arial"/>
              </a:rPr>
              <a:t> </a:t>
            </a:r>
            <a:r>
              <a:rPr sz="1400" b="1" spc="-120" dirty="0">
                <a:latin typeface="Arial"/>
                <a:cs typeface="Arial"/>
              </a:rPr>
              <a:t>Labor  </a:t>
            </a:r>
            <a:r>
              <a:rPr sz="1400" b="1" spc="-100" dirty="0">
                <a:latin typeface="Arial"/>
                <a:cs typeface="Arial"/>
              </a:rPr>
              <a:t>Income  </a:t>
            </a:r>
            <a:r>
              <a:rPr sz="1400" b="1" spc="-125" dirty="0">
                <a:latin typeface="Arial"/>
                <a:cs typeface="Arial"/>
              </a:rPr>
              <a:t>10%</a:t>
            </a:r>
            <a:endParaRPr sz="1400">
              <a:latin typeface="Arial"/>
              <a:cs typeface="Arial"/>
            </a:endParaRPr>
          </a:p>
        </p:txBody>
      </p:sp>
      <p:sp>
        <p:nvSpPr>
          <p:cNvPr id="41" name="object 41"/>
          <p:cNvSpPr txBox="1"/>
          <p:nvPr/>
        </p:nvSpPr>
        <p:spPr>
          <a:xfrm>
            <a:off x="6367017" y="1540001"/>
            <a:ext cx="906780" cy="674370"/>
          </a:xfrm>
          <a:prstGeom prst="rect">
            <a:avLst/>
          </a:prstGeom>
        </p:spPr>
        <p:txBody>
          <a:bodyPr vert="horz" wrap="square" lIns="0" tIns="13335" rIns="0" bIns="0" rtlCol="0">
            <a:spAutoFit/>
          </a:bodyPr>
          <a:lstStyle/>
          <a:p>
            <a:pPr algn="ctr">
              <a:spcBef>
                <a:spcPts val="105"/>
              </a:spcBef>
            </a:pPr>
            <a:r>
              <a:rPr sz="1400" b="1" spc="-85" dirty="0">
                <a:latin typeface="Arial"/>
                <a:cs typeface="Arial"/>
              </a:rPr>
              <a:t>Proprietor's</a:t>
            </a:r>
            <a:endParaRPr sz="1400">
              <a:latin typeface="Arial"/>
              <a:cs typeface="Arial"/>
            </a:endParaRPr>
          </a:p>
          <a:p>
            <a:pPr algn="ctr">
              <a:spcBef>
                <a:spcPts val="35"/>
              </a:spcBef>
            </a:pPr>
            <a:r>
              <a:rPr sz="1400" b="1" spc="-100" dirty="0">
                <a:latin typeface="Arial"/>
                <a:cs typeface="Arial"/>
              </a:rPr>
              <a:t>Income</a:t>
            </a:r>
            <a:endParaRPr sz="1400">
              <a:latin typeface="Arial"/>
              <a:cs typeface="Arial"/>
            </a:endParaRPr>
          </a:p>
          <a:p>
            <a:pPr algn="ctr">
              <a:spcBef>
                <a:spcPts val="25"/>
              </a:spcBef>
            </a:pPr>
            <a:r>
              <a:rPr sz="1400" b="1" spc="-150" dirty="0">
                <a:latin typeface="Arial"/>
                <a:cs typeface="Arial"/>
              </a:rPr>
              <a:t>6%</a:t>
            </a:r>
            <a:endParaRPr sz="1400">
              <a:latin typeface="Arial"/>
              <a:cs typeface="Arial"/>
            </a:endParaRPr>
          </a:p>
        </p:txBody>
      </p:sp>
      <p:sp>
        <p:nvSpPr>
          <p:cNvPr id="42" name="object 42"/>
          <p:cNvSpPr txBox="1"/>
          <p:nvPr/>
        </p:nvSpPr>
        <p:spPr>
          <a:xfrm>
            <a:off x="7626222" y="1590548"/>
            <a:ext cx="1981200" cy="228909"/>
          </a:xfrm>
          <a:prstGeom prst="rect">
            <a:avLst/>
          </a:prstGeom>
        </p:spPr>
        <p:txBody>
          <a:bodyPr vert="horz" wrap="square" lIns="0" tIns="13335" rIns="0" bIns="0" rtlCol="0">
            <a:spAutoFit/>
          </a:bodyPr>
          <a:lstStyle/>
          <a:p>
            <a:pPr marL="12700">
              <a:spcBef>
                <a:spcPts val="105"/>
              </a:spcBef>
            </a:pPr>
            <a:r>
              <a:rPr sz="1400" b="1" spc="-130" dirty="0">
                <a:latin typeface="Arial"/>
                <a:cs typeface="Arial"/>
              </a:rPr>
              <a:t>Residence </a:t>
            </a:r>
            <a:r>
              <a:rPr sz="1400" b="1" spc="-85" dirty="0">
                <a:latin typeface="Arial"/>
                <a:cs typeface="Arial"/>
              </a:rPr>
              <a:t>Adjustment,</a:t>
            </a:r>
            <a:r>
              <a:rPr sz="1400" b="1" spc="-114" dirty="0">
                <a:latin typeface="Arial"/>
                <a:cs typeface="Arial"/>
              </a:rPr>
              <a:t> </a:t>
            </a:r>
            <a:r>
              <a:rPr sz="1400" b="1" spc="-150" dirty="0">
                <a:latin typeface="Arial"/>
                <a:cs typeface="Arial"/>
              </a:rPr>
              <a:t>4%</a:t>
            </a:r>
            <a:endParaRPr sz="1400">
              <a:latin typeface="Arial"/>
              <a:cs typeface="Arial"/>
            </a:endParaRPr>
          </a:p>
        </p:txBody>
      </p:sp>
      <p:sp>
        <p:nvSpPr>
          <p:cNvPr id="43" name="object 43"/>
          <p:cNvSpPr txBox="1"/>
          <p:nvPr/>
        </p:nvSpPr>
        <p:spPr>
          <a:xfrm>
            <a:off x="3663824" y="947420"/>
            <a:ext cx="4661535" cy="299720"/>
          </a:xfrm>
          <a:prstGeom prst="rect">
            <a:avLst/>
          </a:prstGeom>
        </p:spPr>
        <p:txBody>
          <a:bodyPr vert="horz" wrap="square" lIns="0" tIns="12700" rIns="0" bIns="0" rtlCol="0">
            <a:spAutoFit/>
          </a:bodyPr>
          <a:lstStyle/>
          <a:p>
            <a:pPr marL="12700">
              <a:spcBef>
                <a:spcPts val="100"/>
              </a:spcBef>
              <a:tabLst>
                <a:tab pos="4184650" algn="l"/>
              </a:tabLst>
            </a:pPr>
            <a:r>
              <a:rPr b="1" spc="-90" dirty="0">
                <a:latin typeface="Arial"/>
                <a:cs typeface="Arial"/>
              </a:rPr>
              <a:t>2002	</a:t>
            </a:r>
            <a:r>
              <a:rPr b="1" spc="-95" dirty="0">
                <a:latin typeface="Arial"/>
                <a:cs typeface="Arial"/>
              </a:rPr>
              <a:t>2022</a:t>
            </a:r>
            <a:endParaRPr>
              <a:latin typeface="Arial"/>
              <a:cs typeface="Arial"/>
            </a:endParaRPr>
          </a:p>
        </p:txBody>
      </p:sp>
    </p:spTree>
    <p:extLst>
      <p:ext uri="{BB962C8B-B14F-4D97-AF65-F5344CB8AC3E}">
        <p14:creationId xmlns:p14="http://schemas.microsoft.com/office/powerpoint/2010/main" val="365706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34305" y="279604"/>
            <a:ext cx="2646680" cy="391795"/>
          </a:xfrm>
          <a:prstGeom prst="rect">
            <a:avLst/>
          </a:prstGeom>
        </p:spPr>
        <p:txBody>
          <a:bodyPr vert="horz" wrap="square" lIns="0" tIns="12700" rIns="0" bIns="0" rtlCol="0" anchor="ctr">
            <a:spAutoFit/>
          </a:bodyPr>
          <a:lstStyle/>
          <a:p>
            <a:pPr marL="12700">
              <a:lnSpc>
                <a:spcPct val="100000"/>
              </a:lnSpc>
              <a:spcBef>
                <a:spcPts val="100"/>
              </a:spcBef>
            </a:pPr>
            <a:r>
              <a:rPr sz="2400" spc="-150" dirty="0"/>
              <a:t>Unemployment</a:t>
            </a:r>
            <a:r>
              <a:rPr sz="2400" spc="-195" dirty="0"/>
              <a:t> </a:t>
            </a:r>
            <a:r>
              <a:rPr sz="2400" spc="-170" dirty="0"/>
              <a:t>Rate</a:t>
            </a:r>
            <a:endParaRPr sz="2400"/>
          </a:p>
        </p:txBody>
      </p:sp>
      <p:sp>
        <p:nvSpPr>
          <p:cNvPr id="4" name="object 4"/>
          <p:cNvSpPr/>
          <p:nvPr/>
        </p:nvSpPr>
        <p:spPr>
          <a:xfrm>
            <a:off x="2206751" y="920496"/>
            <a:ext cx="7946390" cy="4561840"/>
          </a:xfrm>
          <a:custGeom>
            <a:avLst/>
            <a:gdLst/>
            <a:ahLst/>
            <a:cxnLst/>
            <a:rect l="l" t="t" r="r" b="b"/>
            <a:pathLst>
              <a:path w="7946390" h="4561840">
                <a:moveTo>
                  <a:pt x="0" y="4561332"/>
                </a:moveTo>
                <a:lnTo>
                  <a:pt x="7946135" y="4561332"/>
                </a:lnTo>
                <a:lnTo>
                  <a:pt x="7946135" y="0"/>
                </a:lnTo>
                <a:lnTo>
                  <a:pt x="0" y="0"/>
                </a:lnTo>
                <a:lnTo>
                  <a:pt x="0" y="4561332"/>
                </a:lnTo>
                <a:close/>
              </a:path>
            </a:pathLst>
          </a:custGeom>
          <a:ln w="15240">
            <a:solidFill>
              <a:srgbClr val="000000"/>
            </a:solidFill>
          </a:ln>
        </p:spPr>
        <p:txBody>
          <a:bodyPr wrap="square" lIns="0" tIns="0" rIns="0" bIns="0" rtlCol="0"/>
          <a:lstStyle/>
          <a:p>
            <a:endParaRPr/>
          </a:p>
        </p:txBody>
      </p:sp>
      <p:sp>
        <p:nvSpPr>
          <p:cNvPr id="5" name="object 5"/>
          <p:cNvSpPr/>
          <p:nvPr/>
        </p:nvSpPr>
        <p:spPr>
          <a:xfrm>
            <a:off x="2206752" y="918972"/>
            <a:ext cx="454659" cy="4563110"/>
          </a:xfrm>
          <a:custGeom>
            <a:avLst/>
            <a:gdLst/>
            <a:ahLst/>
            <a:cxnLst/>
            <a:rect l="l" t="t" r="r" b="b"/>
            <a:pathLst>
              <a:path w="454659" h="4563110">
                <a:moveTo>
                  <a:pt x="454152" y="0"/>
                </a:moveTo>
                <a:lnTo>
                  <a:pt x="0" y="0"/>
                </a:lnTo>
                <a:lnTo>
                  <a:pt x="0" y="4562855"/>
                </a:lnTo>
                <a:lnTo>
                  <a:pt x="454152" y="4562855"/>
                </a:lnTo>
                <a:lnTo>
                  <a:pt x="454152" y="0"/>
                </a:lnTo>
                <a:close/>
              </a:path>
            </a:pathLst>
          </a:custGeom>
          <a:solidFill>
            <a:srgbClr val="BEBEBE">
              <a:alpha val="39999"/>
            </a:srgbClr>
          </a:solidFill>
        </p:spPr>
        <p:txBody>
          <a:bodyPr wrap="square" lIns="0" tIns="0" rIns="0" bIns="0" rtlCol="0"/>
          <a:lstStyle/>
          <a:p>
            <a:endParaRPr/>
          </a:p>
        </p:txBody>
      </p:sp>
      <p:sp>
        <p:nvSpPr>
          <p:cNvPr id="6" name="object 6"/>
          <p:cNvSpPr/>
          <p:nvPr/>
        </p:nvSpPr>
        <p:spPr>
          <a:xfrm>
            <a:off x="5271516" y="918972"/>
            <a:ext cx="795655" cy="4563110"/>
          </a:xfrm>
          <a:custGeom>
            <a:avLst/>
            <a:gdLst/>
            <a:ahLst/>
            <a:cxnLst/>
            <a:rect l="l" t="t" r="r" b="b"/>
            <a:pathLst>
              <a:path w="795654" h="4563110">
                <a:moveTo>
                  <a:pt x="795528" y="0"/>
                </a:moveTo>
                <a:lnTo>
                  <a:pt x="0" y="0"/>
                </a:lnTo>
                <a:lnTo>
                  <a:pt x="0" y="4562855"/>
                </a:lnTo>
                <a:lnTo>
                  <a:pt x="795528" y="4562855"/>
                </a:lnTo>
                <a:lnTo>
                  <a:pt x="795528" y="0"/>
                </a:lnTo>
                <a:close/>
              </a:path>
            </a:pathLst>
          </a:custGeom>
          <a:solidFill>
            <a:srgbClr val="BEBEBE">
              <a:alpha val="39999"/>
            </a:srgbClr>
          </a:solidFill>
        </p:spPr>
        <p:txBody>
          <a:bodyPr wrap="square" lIns="0" tIns="0" rIns="0" bIns="0" rtlCol="0"/>
          <a:lstStyle/>
          <a:p>
            <a:endParaRPr/>
          </a:p>
        </p:txBody>
      </p:sp>
      <p:sp>
        <p:nvSpPr>
          <p:cNvPr id="7" name="object 7"/>
          <p:cNvSpPr/>
          <p:nvPr/>
        </p:nvSpPr>
        <p:spPr>
          <a:xfrm>
            <a:off x="10152888" y="920496"/>
            <a:ext cx="0" cy="4561840"/>
          </a:xfrm>
          <a:custGeom>
            <a:avLst/>
            <a:gdLst/>
            <a:ahLst/>
            <a:cxnLst/>
            <a:rect l="l" t="t" r="r" b="b"/>
            <a:pathLst>
              <a:path h="4561840">
                <a:moveTo>
                  <a:pt x="0" y="4561332"/>
                </a:moveTo>
                <a:lnTo>
                  <a:pt x="0" y="0"/>
                </a:lnTo>
              </a:path>
            </a:pathLst>
          </a:custGeom>
          <a:ln w="9144">
            <a:solidFill>
              <a:srgbClr val="000000"/>
            </a:solidFill>
          </a:ln>
        </p:spPr>
        <p:txBody>
          <a:bodyPr wrap="square" lIns="0" tIns="0" rIns="0" bIns="0" rtlCol="0"/>
          <a:lstStyle/>
          <a:p>
            <a:endParaRPr/>
          </a:p>
        </p:txBody>
      </p:sp>
      <p:sp>
        <p:nvSpPr>
          <p:cNvPr id="8" name="object 8"/>
          <p:cNvSpPr/>
          <p:nvPr/>
        </p:nvSpPr>
        <p:spPr>
          <a:xfrm>
            <a:off x="2206751" y="920496"/>
            <a:ext cx="0" cy="4561840"/>
          </a:xfrm>
          <a:custGeom>
            <a:avLst/>
            <a:gdLst/>
            <a:ahLst/>
            <a:cxnLst/>
            <a:rect l="l" t="t" r="r" b="b"/>
            <a:pathLst>
              <a:path h="4561840">
                <a:moveTo>
                  <a:pt x="0" y="4561332"/>
                </a:moveTo>
                <a:lnTo>
                  <a:pt x="0" y="0"/>
                </a:lnTo>
              </a:path>
            </a:pathLst>
          </a:custGeom>
          <a:ln w="15240">
            <a:solidFill>
              <a:srgbClr val="000000"/>
            </a:solidFill>
          </a:ln>
        </p:spPr>
        <p:txBody>
          <a:bodyPr wrap="square" lIns="0" tIns="0" rIns="0" bIns="0" rtlCol="0"/>
          <a:lstStyle/>
          <a:p>
            <a:endParaRPr/>
          </a:p>
        </p:txBody>
      </p:sp>
      <p:sp>
        <p:nvSpPr>
          <p:cNvPr id="9" name="object 9"/>
          <p:cNvSpPr/>
          <p:nvPr/>
        </p:nvSpPr>
        <p:spPr>
          <a:xfrm>
            <a:off x="2157984" y="5481828"/>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0" name="object 10"/>
          <p:cNvSpPr/>
          <p:nvPr/>
        </p:nvSpPr>
        <p:spPr>
          <a:xfrm>
            <a:off x="2157984" y="4829555"/>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1" name="object 11"/>
          <p:cNvSpPr/>
          <p:nvPr/>
        </p:nvSpPr>
        <p:spPr>
          <a:xfrm>
            <a:off x="2157984" y="4178808"/>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2" name="object 12"/>
          <p:cNvSpPr/>
          <p:nvPr/>
        </p:nvSpPr>
        <p:spPr>
          <a:xfrm>
            <a:off x="2157984" y="3526535"/>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3" name="object 13"/>
          <p:cNvSpPr/>
          <p:nvPr/>
        </p:nvSpPr>
        <p:spPr>
          <a:xfrm>
            <a:off x="2157984" y="2875788"/>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4" name="object 14"/>
          <p:cNvSpPr/>
          <p:nvPr/>
        </p:nvSpPr>
        <p:spPr>
          <a:xfrm>
            <a:off x="2157984" y="2223516"/>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5" name="object 15"/>
          <p:cNvSpPr/>
          <p:nvPr/>
        </p:nvSpPr>
        <p:spPr>
          <a:xfrm>
            <a:off x="2157984" y="1572767"/>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6" name="object 16"/>
          <p:cNvSpPr/>
          <p:nvPr/>
        </p:nvSpPr>
        <p:spPr>
          <a:xfrm>
            <a:off x="2157984" y="920496"/>
            <a:ext cx="48895" cy="0"/>
          </a:xfrm>
          <a:custGeom>
            <a:avLst/>
            <a:gdLst/>
            <a:ahLst/>
            <a:cxnLst/>
            <a:rect l="l" t="t" r="r" b="b"/>
            <a:pathLst>
              <a:path w="48895">
                <a:moveTo>
                  <a:pt x="0" y="0"/>
                </a:moveTo>
                <a:lnTo>
                  <a:pt x="48767" y="0"/>
                </a:lnTo>
              </a:path>
            </a:pathLst>
          </a:custGeom>
          <a:ln w="15240">
            <a:solidFill>
              <a:srgbClr val="000000"/>
            </a:solidFill>
          </a:ln>
        </p:spPr>
        <p:txBody>
          <a:bodyPr wrap="square" lIns="0" tIns="0" rIns="0" bIns="0" rtlCol="0"/>
          <a:lstStyle/>
          <a:p>
            <a:endParaRPr/>
          </a:p>
        </p:txBody>
      </p:sp>
      <p:sp>
        <p:nvSpPr>
          <p:cNvPr id="17" name="object 17"/>
          <p:cNvSpPr/>
          <p:nvPr/>
        </p:nvSpPr>
        <p:spPr>
          <a:xfrm>
            <a:off x="2206751" y="5481828"/>
            <a:ext cx="7946390" cy="0"/>
          </a:xfrm>
          <a:custGeom>
            <a:avLst/>
            <a:gdLst/>
            <a:ahLst/>
            <a:cxnLst/>
            <a:rect l="l" t="t" r="r" b="b"/>
            <a:pathLst>
              <a:path w="7946390">
                <a:moveTo>
                  <a:pt x="0" y="0"/>
                </a:moveTo>
                <a:lnTo>
                  <a:pt x="7946136" y="0"/>
                </a:lnTo>
              </a:path>
            </a:pathLst>
          </a:custGeom>
          <a:ln w="9144">
            <a:solidFill>
              <a:srgbClr val="000000"/>
            </a:solidFill>
          </a:ln>
        </p:spPr>
        <p:txBody>
          <a:bodyPr wrap="square" lIns="0" tIns="0" rIns="0" bIns="0" rtlCol="0"/>
          <a:lstStyle/>
          <a:p>
            <a:endParaRPr/>
          </a:p>
        </p:txBody>
      </p:sp>
      <p:sp>
        <p:nvSpPr>
          <p:cNvPr id="18" name="object 18"/>
          <p:cNvSpPr/>
          <p:nvPr/>
        </p:nvSpPr>
        <p:spPr>
          <a:xfrm>
            <a:off x="220675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19" name="object 19"/>
          <p:cNvSpPr/>
          <p:nvPr/>
        </p:nvSpPr>
        <p:spPr>
          <a:xfrm>
            <a:off x="231952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0" name="object 20"/>
          <p:cNvSpPr/>
          <p:nvPr/>
        </p:nvSpPr>
        <p:spPr>
          <a:xfrm>
            <a:off x="243382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1" name="object 21"/>
          <p:cNvSpPr/>
          <p:nvPr/>
        </p:nvSpPr>
        <p:spPr>
          <a:xfrm>
            <a:off x="254660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2" name="object 22"/>
          <p:cNvSpPr/>
          <p:nvPr/>
        </p:nvSpPr>
        <p:spPr>
          <a:xfrm>
            <a:off x="266090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3" name="object 23"/>
          <p:cNvSpPr/>
          <p:nvPr/>
        </p:nvSpPr>
        <p:spPr>
          <a:xfrm>
            <a:off x="277368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4" name="object 24"/>
          <p:cNvSpPr/>
          <p:nvPr/>
        </p:nvSpPr>
        <p:spPr>
          <a:xfrm>
            <a:off x="288798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5" name="object 25"/>
          <p:cNvSpPr/>
          <p:nvPr/>
        </p:nvSpPr>
        <p:spPr>
          <a:xfrm>
            <a:off x="300075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6" name="object 26"/>
          <p:cNvSpPr/>
          <p:nvPr/>
        </p:nvSpPr>
        <p:spPr>
          <a:xfrm>
            <a:off x="311505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7" name="object 27"/>
          <p:cNvSpPr/>
          <p:nvPr/>
        </p:nvSpPr>
        <p:spPr>
          <a:xfrm>
            <a:off x="3227832"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8" name="object 28"/>
          <p:cNvSpPr/>
          <p:nvPr/>
        </p:nvSpPr>
        <p:spPr>
          <a:xfrm>
            <a:off x="3342132"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29" name="object 29"/>
          <p:cNvSpPr/>
          <p:nvPr/>
        </p:nvSpPr>
        <p:spPr>
          <a:xfrm>
            <a:off x="345490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0" name="object 30"/>
          <p:cNvSpPr/>
          <p:nvPr/>
        </p:nvSpPr>
        <p:spPr>
          <a:xfrm>
            <a:off x="356920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1" name="object 31"/>
          <p:cNvSpPr/>
          <p:nvPr/>
        </p:nvSpPr>
        <p:spPr>
          <a:xfrm>
            <a:off x="368198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2" name="object 32"/>
          <p:cNvSpPr/>
          <p:nvPr/>
        </p:nvSpPr>
        <p:spPr>
          <a:xfrm>
            <a:off x="379628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3" name="object 33"/>
          <p:cNvSpPr/>
          <p:nvPr/>
        </p:nvSpPr>
        <p:spPr>
          <a:xfrm>
            <a:off x="390906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4" name="object 34"/>
          <p:cNvSpPr/>
          <p:nvPr/>
        </p:nvSpPr>
        <p:spPr>
          <a:xfrm>
            <a:off x="402336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5" name="object 35"/>
          <p:cNvSpPr/>
          <p:nvPr/>
        </p:nvSpPr>
        <p:spPr>
          <a:xfrm>
            <a:off x="413613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6" name="object 36"/>
          <p:cNvSpPr/>
          <p:nvPr/>
        </p:nvSpPr>
        <p:spPr>
          <a:xfrm>
            <a:off x="425043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7" name="object 37"/>
          <p:cNvSpPr/>
          <p:nvPr/>
        </p:nvSpPr>
        <p:spPr>
          <a:xfrm>
            <a:off x="436321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8" name="object 38"/>
          <p:cNvSpPr/>
          <p:nvPr/>
        </p:nvSpPr>
        <p:spPr>
          <a:xfrm>
            <a:off x="447751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39" name="object 39"/>
          <p:cNvSpPr/>
          <p:nvPr/>
        </p:nvSpPr>
        <p:spPr>
          <a:xfrm>
            <a:off x="4590288"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0" name="object 40"/>
          <p:cNvSpPr/>
          <p:nvPr/>
        </p:nvSpPr>
        <p:spPr>
          <a:xfrm>
            <a:off x="4704588"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1" name="object 41"/>
          <p:cNvSpPr/>
          <p:nvPr/>
        </p:nvSpPr>
        <p:spPr>
          <a:xfrm>
            <a:off x="4817364"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2" name="object 42"/>
          <p:cNvSpPr/>
          <p:nvPr/>
        </p:nvSpPr>
        <p:spPr>
          <a:xfrm>
            <a:off x="4931664"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3" name="object 43"/>
          <p:cNvSpPr/>
          <p:nvPr/>
        </p:nvSpPr>
        <p:spPr>
          <a:xfrm>
            <a:off x="504444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4" name="object 44"/>
          <p:cNvSpPr/>
          <p:nvPr/>
        </p:nvSpPr>
        <p:spPr>
          <a:xfrm>
            <a:off x="515874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5" name="object 45"/>
          <p:cNvSpPr/>
          <p:nvPr/>
        </p:nvSpPr>
        <p:spPr>
          <a:xfrm>
            <a:off x="527151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6" name="object 46"/>
          <p:cNvSpPr/>
          <p:nvPr/>
        </p:nvSpPr>
        <p:spPr>
          <a:xfrm>
            <a:off x="538581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7" name="object 47"/>
          <p:cNvSpPr/>
          <p:nvPr/>
        </p:nvSpPr>
        <p:spPr>
          <a:xfrm>
            <a:off x="549859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8" name="object 48"/>
          <p:cNvSpPr/>
          <p:nvPr/>
        </p:nvSpPr>
        <p:spPr>
          <a:xfrm>
            <a:off x="561289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49" name="object 49"/>
          <p:cNvSpPr/>
          <p:nvPr/>
        </p:nvSpPr>
        <p:spPr>
          <a:xfrm>
            <a:off x="572566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0" name="object 50"/>
          <p:cNvSpPr/>
          <p:nvPr/>
        </p:nvSpPr>
        <p:spPr>
          <a:xfrm>
            <a:off x="583996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1" name="object 51"/>
          <p:cNvSpPr/>
          <p:nvPr/>
        </p:nvSpPr>
        <p:spPr>
          <a:xfrm>
            <a:off x="5952744"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2" name="object 52"/>
          <p:cNvSpPr/>
          <p:nvPr/>
        </p:nvSpPr>
        <p:spPr>
          <a:xfrm>
            <a:off x="6067044"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3" name="object 53"/>
          <p:cNvSpPr/>
          <p:nvPr/>
        </p:nvSpPr>
        <p:spPr>
          <a:xfrm>
            <a:off x="617982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4" name="object 54"/>
          <p:cNvSpPr/>
          <p:nvPr/>
        </p:nvSpPr>
        <p:spPr>
          <a:xfrm>
            <a:off x="629412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5" name="object 55"/>
          <p:cNvSpPr/>
          <p:nvPr/>
        </p:nvSpPr>
        <p:spPr>
          <a:xfrm>
            <a:off x="6406896"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6" name="object 56"/>
          <p:cNvSpPr/>
          <p:nvPr/>
        </p:nvSpPr>
        <p:spPr>
          <a:xfrm>
            <a:off x="651967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7" name="object 57"/>
          <p:cNvSpPr/>
          <p:nvPr/>
        </p:nvSpPr>
        <p:spPr>
          <a:xfrm>
            <a:off x="663397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8" name="object 58"/>
          <p:cNvSpPr/>
          <p:nvPr/>
        </p:nvSpPr>
        <p:spPr>
          <a:xfrm>
            <a:off x="674674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59" name="object 59"/>
          <p:cNvSpPr/>
          <p:nvPr/>
        </p:nvSpPr>
        <p:spPr>
          <a:xfrm>
            <a:off x="686104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0" name="object 60"/>
          <p:cNvSpPr/>
          <p:nvPr/>
        </p:nvSpPr>
        <p:spPr>
          <a:xfrm>
            <a:off x="697382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1" name="object 61"/>
          <p:cNvSpPr/>
          <p:nvPr/>
        </p:nvSpPr>
        <p:spPr>
          <a:xfrm>
            <a:off x="708812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2" name="object 62"/>
          <p:cNvSpPr/>
          <p:nvPr/>
        </p:nvSpPr>
        <p:spPr>
          <a:xfrm>
            <a:off x="720090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3" name="object 63"/>
          <p:cNvSpPr/>
          <p:nvPr/>
        </p:nvSpPr>
        <p:spPr>
          <a:xfrm>
            <a:off x="731520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4" name="object 64"/>
          <p:cNvSpPr/>
          <p:nvPr/>
        </p:nvSpPr>
        <p:spPr>
          <a:xfrm>
            <a:off x="7427976"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5" name="object 65"/>
          <p:cNvSpPr/>
          <p:nvPr/>
        </p:nvSpPr>
        <p:spPr>
          <a:xfrm>
            <a:off x="7542276"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6" name="object 66"/>
          <p:cNvSpPr/>
          <p:nvPr/>
        </p:nvSpPr>
        <p:spPr>
          <a:xfrm>
            <a:off x="7655052"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7" name="object 67"/>
          <p:cNvSpPr/>
          <p:nvPr/>
        </p:nvSpPr>
        <p:spPr>
          <a:xfrm>
            <a:off x="7769352"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8" name="object 68"/>
          <p:cNvSpPr/>
          <p:nvPr/>
        </p:nvSpPr>
        <p:spPr>
          <a:xfrm>
            <a:off x="7882128"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69" name="object 69"/>
          <p:cNvSpPr/>
          <p:nvPr/>
        </p:nvSpPr>
        <p:spPr>
          <a:xfrm>
            <a:off x="7996428"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0" name="object 70"/>
          <p:cNvSpPr/>
          <p:nvPr/>
        </p:nvSpPr>
        <p:spPr>
          <a:xfrm>
            <a:off x="8109204"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1" name="object 71"/>
          <p:cNvSpPr/>
          <p:nvPr/>
        </p:nvSpPr>
        <p:spPr>
          <a:xfrm>
            <a:off x="8223504"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2" name="object 72"/>
          <p:cNvSpPr/>
          <p:nvPr/>
        </p:nvSpPr>
        <p:spPr>
          <a:xfrm>
            <a:off x="833628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3" name="object 73"/>
          <p:cNvSpPr/>
          <p:nvPr/>
        </p:nvSpPr>
        <p:spPr>
          <a:xfrm>
            <a:off x="8450580"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4" name="object 74"/>
          <p:cNvSpPr/>
          <p:nvPr/>
        </p:nvSpPr>
        <p:spPr>
          <a:xfrm>
            <a:off x="8563356"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5" name="object 75"/>
          <p:cNvSpPr/>
          <p:nvPr/>
        </p:nvSpPr>
        <p:spPr>
          <a:xfrm>
            <a:off x="8677656"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6" name="object 76"/>
          <p:cNvSpPr/>
          <p:nvPr/>
        </p:nvSpPr>
        <p:spPr>
          <a:xfrm>
            <a:off x="879043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7" name="object 77"/>
          <p:cNvSpPr/>
          <p:nvPr/>
        </p:nvSpPr>
        <p:spPr>
          <a:xfrm>
            <a:off x="890473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8" name="object 78"/>
          <p:cNvSpPr/>
          <p:nvPr/>
        </p:nvSpPr>
        <p:spPr>
          <a:xfrm>
            <a:off x="901750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79" name="object 79"/>
          <p:cNvSpPr/>
          <p:nvPr/>
        </p:nvSpPr>
        <p:spPr>
          <a:xfrm>
            <a:off x="9131807"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0" name="object 80"/>
          <p:cNvSpPr/>
          <p:nvPr/>
        </p:nvSpPr>
        <p:spPr>
          <a:xfrm>
            <a:off x="924458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1" name="object 81"/>
          <p:cNvSpPr/>
          <p:nvPr/>
        </p:nvSpPr>
        <p:spPr>
          <a:xfrm>
            <a:off x="9358883"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2" name="object 82"/>
          <p:cNvSpPr/>
          <p:nvPr/>
        </p:nvSpPr>
        <p:spPr>
          <a:xfrm>
            <a:off x="9471659"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3" name="object 83"/>
          <p:cNvSpPr/>
          <p:nvPr/>
        </p:nvSpPr>
        <p:spPr>
          <a:xfrm>
            <a:off x="9585959"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4" name="object 84"/>
          <p:cNvSpPr/>
          <p:nvPr/>
        </p:nvSpPr>
        <p:spPr>
          <a:xfrm>
            <a:off x="969873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5" name="object 85"/>
          <p:cNvSpPr/>
          <p:nvPr/>
        </p:nvSpPr>
        <p:spPr>
          <a:xfrm>
            <a:off x="9813035"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6" name="object 86"/>
          <p:cNvSpPr/>
          <p:nvPr/>
        </p:nvSpPr>
        <p:spPr>
          <a:xfrm>
            <a:off x="992581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7" name="object 87"/>
          <p:cNvSpPr/>
          <p:nvPr/>
        </p:nvSpPr>
        <p:spPr>
          <a:xfrm>
            <a:off x="10040111"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8" name="object 88"/>
          <p:cNvSpPr/>
          <p:nvPr/>
        </p:nvSpPr>
        <p:spPr>
          <a:xfrm>
            <a:off x="10152888" y="5481829"/>
            <a:ext cx="0" cy="48895"/>
          </a:xfrm>
          <a:custGeom>
            <a:avLst/>
            <a:gdLst/>
            <a:ahLst/>
            <a:cxnLst/>
            <a:rect l="l" t="t" r="r" b="b"/>
            <a:pathLst>
              <a:path h="48895">
                <a:moveTo>
                  <a:pt x="0" y="0"/>
                </a:moveTo>
                <a:lnTo>
                  <a:pt x="0" y="48768"/>
                </a:lnTo>
              </a:path>
            </a:pathLst>
          </a:custGeom>
          <a:ln w="9144">
            <a:solidFill>
              <a:srgbClr val="000000"/>
            </a:solidFill>
          </a:ln>
        </p:spPr>
        <p:txBody>
          <a:bodyPr wrap="square" lIns="0" tIns="0" rIns="0" bIns="0" rtlCol="0"/>
          <a:lstStyle/>
          <a:p>
            <a:endParaRPr/>
          </a:p>
        </p:txBody>
      </p:sp>
      <p:sp>
        <p:nvSpPr>
          <p:cNvPr id="89" name="object 89"/>
          <p:cNvSpPr/>
          <p:nvPr/>
        </p:nvSpPr>
        <p:spPr>
          <a:xfrm>
            <a:off x="2263141" y="964692"/>
            <a:ext cx="7833359" cy="3912235"/>
          </a:xfrm>
          <a:custGeom>
            <a:avLst/>
            <a:gdLst/>
            <a:ahLst/>
            <a:cxnLst/>
            <a:rect l="l" t="t" r="r" b="b"/>
            <a:pathLst>
              <a:path w="7833359" h="3912235">
                <a:moveTo>
                  <a:pt x="0" y="3713988"/>
                </a:moveTo>
                <a:lnTo>
                  <a:pt x="114300" y="3604260"/>
                </a:lnTo>
                <a:lnTo>
                  <a:pt x="227075" y="3322320"/>
                </a:lnTo>
                <a:lnTo>
                  <a:pt x="341375" y="2887980"/>
                </a:lnTo>
                <a:lnTo>
                  <a:pt x="454151" y="2758440"/>
                </a:lnTo>
                <a:lnTo>
                  <a:pt x="568451" y="2671572"/>
                </a:lnTo>
                <a:lnTo>
                  <a:pt x="681228" y="2735580"/>
                </a:lnTo>
                <a:lnTo>
                  <a:pt x="795528" y="2648712"/>
                </a:lnTo>
                <a:lnTo>
                  <a:pt x="908304" y="2648712"/>
                </a:lnTo>
                <a:lnTo>
                  <a:pt x="1022604" y="2474976"/>
                </a:lnTo>
                <a:lnTo>
                  <a:pt x="1135380" y="2474976"/>
                </a:lnTo>
                <a:lnTo>
                  <a:pt x="1249680" y="2671572"/>
                </a:lnTo>
                <a:lnTo>
                  <a:pt x="1362455" y="2758440"/>
                </a:lnTo>
                <a:lnTo>
                  <a:pt x="1476755" y="2822448"/>
                </a:lnTo>
                <a:lnTo>
                  <a:pt x="1589532" y="2932176"/>
                </a:lnTo>
                <a:lnTo>
                  <a:pt x="1702308" y="2932176"/>
                </a:lnTo>
                <a:lnTo>
                  <a:pt x="1816608" y="3019044"/>
                </a:lnTo>
                <a:lnTo>
                  <a:pt x="1929384" y="3148584"/>
                </a:lnTo>
                <a:lnTo>
                  <a:pt x="2043684" y="3235452"/>
                </a:lnTo>
                <a:lnTo>
                  <a:pt x="2156460" y="3235452"/>
                </a:lnTo>
                <a:lnTo>
                  <a:pt x="2270760" y="3387852"/>
                </a:lnTo>
                <a:lnTo>
                  <a:pt x="2383536" y="3453384"/>
                </a:lnTo>
                <a:lnTo>
                  <a:pt x="2497836" y="3453384"/>
                </a:lnTo>
                <a:lnTo>
                  <a:pt x="2610612" y="3582924"/>
                </a:lnTo>
                <a:lnTo>
                  <a:pt x="2724912" y="3540252"/>
                </a:lnTo>
                <a:lnTo>
                  <a:pt x="2837688" y="3540252"/>
                </a:lnTo>
                <a:lnTo>
                  <a:pt x="2951988" y="3430524"/>
                </a:lnTo>
                <a:lnTo>
                  <a:pt x="3064764" y="3343656"/>
                </a:lnTo>
                <a:lnTo>
                  <a:pt x="3179064" y="3214116"/>
                </a:lnTo>
                <a:lnTo>
                  <a:pt x="3291840" y="2996184"/>
                </a:lnTo>
                <a:lnTo>
                  <a:pt x="3406140" y="2561844"/>
                </a:lnTo>
                <a:lnTo>
                  <a:pt x="3518916" y="1997964"/>
                </a:lnTo>
                <a:lnTo>
                  <a:pt x="3633216" y="1085088"/>
                </a:lnTo>
                <a:lnTo>
                  <a:pt x="3745992" y="411480"/>
                </a:lnTo>
                <a:lnTo>
                  <a:pt x="3860292" y="195072"/>
                </a:lnTo>
                <a:lnTo>
                  <a:pt x="3973068" y="0"/>
                </a:lnTo>
                <a:lnTo>
                  <a:pt x="4087368" y="64008"/>
                </a:lnTo>
                <a:lnTo>
                  <a:pt x="4200144" y="195072"/>
                </a:lnTo>
                <a:lnTo>
                  <a:pt x="4314444" y="303275"/>
                </a:lnTo>
                <a:lnTo>
                  <a:pt x="4427220" y="281940"/>
                </a:lnTo>
                <a:lnTo>
                  <a:pt x="4541520" y="585216"/>
                </a:lnTo>
                <a:lnTo>
                  <a:pt x="4654296" y="563880"/>
                </a:lnTo>
                <a:lnTo>
                  <a:pt x="4768596" y="608076"/>
                </a:lnTo>
                <a:lnTo>
                  <a:pt x="4881372" y="845820"/>
                </a:lnTo>
                <a:lnTo>
                  <a:pt x="4995672" y="1085088"/>
                </a:lnTo>
                <a:lnTo>
                  <a:pt x="5108448" y="1129284"/>
                </a:lnTo>
                <a:lnTo>
                  <a:pt x="5222748" y="1237488"/>
                </a:lnTo>
                <a:lnTo>
                  <a:pt x="5335524" y="1389888"/>
                </a:lnTo>
                <a:lnTo>
                  <a:pt x="5449824" y="1432560"/>
                </a:lnTo>
                <a:lnTo>
                  <a:pt x="5562600" y="1563624"/>
                </a:lnTo>
                <a:lnTo>
                  <a:pt x="5676900" y="1758696"/>
                </a:lnTo>
                <a:lnTo>
                  <a:pt x="5789676" y="1953768"/>
                </a:lnTo>
                <a:lnTo>
                  <a:pt x="5903976" y="2127504"/>
                </a:lnTo>
                <a:lnTo>
                  <a:pt x="6016752" y="2410968"/>
                </a:lnTo>
                <a:lnTo>
                  <a:pt x="6131052" y="2497836"/>
                </a:lnTo>
                <a:lnTo>
                  <a:pt x="6243828" y="2758440"/>
                </a:lnTo>
                <a:lnTo>
                  <a:pt x="6358128" y="2845308"/>
                </a:lnTo>
                <a:lnTo>
                  <a:pt x="6470904" y="2953512"/>
                </a:lnTo>
                <a:lnTo>
                  <a:pt x="6585204" y="3148584"/>
                </a:lnTo>
                <a:lnTo>
                  <a:pt x="6697980" y="3214116"/>
                </a:lnTo>
                <a:lnTo>
                  <a:pt x="6812280" y="3256788"/>
                </a:lnTo>
                <a:lnTo>
                  <a:pt x="6925056" y="3300984"/>
                </a:lnTo>
                <a:lnTo>
                  <a:pt x="7037832" y="3256788"/>
                </a:lnTo>
                <a:lnTo>
                  <a:pt x="7152132" y="3387852"/>
                </a:lnTo>
                <a:lnTo>
                  <a:pt x="7264908" y="3430524"/>
                </a:lnTo>
                <a:lnTo>
                  <a:pt x="7379208" y="3648456"/>
                </a:lnTo>
                <a:lnTo>
                  <a:pt x="7491983" y="3669792"/>
                </a:lnTo>
                <a:lnTo>
                  <a:pt x="7606283" y="3800856"/>
                </a:lnTo>
                <a:lnTo>
                  <a:pt x="7719059" y="3800856"/>
                </a:lnTo>
                <a:lnTo>
                  <a:pt x="7833359" y="3912108"/>
                </a:lnTo>
              </a:path>
            </a:pathLst>
          </a:custGeom>
          <a:ln w="30480">
            <a:solidFill>
              <a:srgbClr val="EAAA00"/>
            </a:solidFill>
          </a:ln>
        </p:spPr>
        <p:txBody>
          <a:bodyPr wrap="square" lIns="0" tIns="0" rIns="0" bIns="0" rtlCol="0"/>
          <a:lstStyle/>
          <a:p>
            <a:endParaRPr/>
          </a:p>
        </p:txBody>
      </p:sp>
      <p:sp>
        <p:nvSpPr>
          <p:cNvPr id="90" name="object 90"/>
          <p:cNvSpPr/>
          <p:nvPr/>
        </p:nvSpPr>
        <p:spPr>
          <a:xfrm>
            <a:off x="2263141" y="1688592"/>
            <a:ext cx="7833359" cy="3078480"/>
          </a:xfrm>
          <a:custGeom>
            <a:avLst/>
            <a:gdLst/>
            <a:ahLst/>
            <a:cxnLst/>
            <a:rect l="l" t="t" r="r" b="b"/>
            <a:pathLst>
              <a:path w="7833359" h="3078479">
                <a:moveTo>
                  <a:pt x="0" y="2368296"/>
                </a:moveTo>
                <a:lnTo>
                  <a:pt x="114300" y="2546604"/>
                </a:lnTo>
                <a:lnTo>
                  <a:pt x="227075" y="2593848"/>
                </a:lnTo>
                <a:lnTo>
                  <a:pt x="341375" y="2400300"/>
                </a:lnTo>
                <a:lnTo>
                  <a:pt x="454151" y="2048256"/>
                </a:lnTo>
                <a:lnTo>
                  <a:pt x="568451" y="1851660"/>
                </a:lnTo>
                <a:lnTo>
                  <a:pt x="681228" y="1857756"/>
                </a:lnTo>
                <a:lnTo>
                  <a:pt x="795528" y="1818132"/>
                </a:lnTo>
                <a:lnTo>
                  <a:pt x="908304" y="1732788"/>
                </a:lnTo>
                <a:lnTo>
                  <a:pt x="1022604" y="1685544"/>
                </a:lnTo>
                <a:lnTo>
                  <a:pt x="1135380" y="1796796"/>
                </a:lnTo>
                <a:lnTo>
                  <a:pt x="1249680" y="2010156"/>
                </a:lnTo>
                <a:lnTo>
                  <a:pt x="1362455" y="2110740"/>
                </a:lnTo>
                <a:lnTo>
                  <a:pt x="1476755" y="2231136"/>
                </a:lnTo>
                <a:lnTo>
                  <a:pt x="1589532" y="2386584"/>
                </a:lnTo>
                <a:lnTo>
                  <a:pt x="1702308" y="2389632"/>
                </a:lnTo>
                <a:lnTo>
                  <a:pt x="1816608" y="2372868"/>
                </a:lnTo>
                <a:lnTo>
                  <a:pt x="1929384" y="2432304"/>
                </a:lnTo>
                <a:lnTo>
                  <a:pt x="2043684" y="2397252"/>
                </a:lnTo>
                <a:lnTo>
                  <a:pt x="2156460" y="2506980"/>
                </a:lnTo>
                <a:lnTo>
                  <a:pt x="2270760" y="2674620"/>
                </a:lnTo>
                <a:lnTo>
                  <a:pt x="2383536" y="2517648"/>
                </a:lnTo>
                <a:lnTo>
                  <a:pt x="2497836" y="2365248"/>
                </a:lnTo>
                <a:lnTo>
                  <a:pt x="2610612" y="2543556"/>
                </a:lnTo>
                <a:lnTo>
                  <a:pt x="2724912" y="2781300"/>
                </a:lnTo>
                <a:lnTo>
                  <a:pt x="2837688" y="2849880"/>
                </a:lnTo>
                <a:lnTo>
                  <a:pt x="2951988" y="2743200"/>
                </a:lnTo>
                <a:lnTo>
                  <a:pt x="3064764" y="2691384"/>
                </a:lnTo>
                <a:lnTo>
                  <a:pt x="3179064" y="2851404"/>
                </a:lnTo>
                <a:lnTo>
                  <a:pt x="3291840" y="3040380"/>
                </a:lnTo>
                <a:lnTo>
                  <a:pt x="3406140" y="3078480"/>
                </a:lnTo>
                <a:lnTo>
                  <a:pt x="3518916" y="2612136"/>
                </a:lnTo>
                <a:lnTo>
                  <a:pt x="3633216" y="1556004"/>
                </a:lnTo>
                <a:lnTo>
                  <a:pt x="3745992" y="633984"/>
                </a:lnTo>
                <a:lnTo>
                  <a:pt x="3860292" y="390144"/>
                </a:lnTo>
                <a:lnTo>
                  <a:pt x="3973068" y="286512"/>
                </a:lnTo>
                <a:lnTo>
                  <a:pt x="4087368" y="153924"/>
                </a:lnTo>
                <a:lnTo>
                  <a:pt x="4200144" y="217932"/>
                </a:lnTo>
                <a:lnTo>
                  <a:pt x="4314444" y="128016"/>
                </a:lnTo>
                <a:lnTo>
                  <a:pt x="4427220" y="0"/>
                </a:lnTo>
                <a:lnTo>
                  <a:pt x="4541520" y="201168"/>
                </a:lnTo>
                <a:lnTo>
                  <a:pt x="4654296" y="487680"/>
                </a:lnTo>
                <a:lnTo>
                  <a:pt x="4768596" y="569976"/>
                </a:lnTo>
                <a:lnTo>
                  <a:pt x="4881372" y="758952"/>
                </a:lnTo>
                <a:lnTo>
                  <a:pt x="4995672" y="970788"/>
                </a:lnTo>
                <a:lnTo>
                  <a:pt x="5108448" y="862584"/>
                </a:lnTo>
                <a:lnTo>
                  <a:pt x="5222748" y="760476"/>
                </a:lnTo>
                <a:lnTo>
                  <a:pt x="5335524" y="853440"/>
                </a:lnTo>
                <a:lnTo>
                  <a:pt x="5449824" y="1129284"/>
                </a:lnTo>
                <a:lnTo>
                  <a:pt x="5562600" y="1395984"/>
                </a:lnTo>
                <a:lnTo>
                  <a:pt x="5676900" y="1435608"/>
                </a:lnTo>
                <a:lnTo>
                  <a:pt x="5789676" y="1341120"/>
                </a:lnTo>
                <a:lnTo>
                  <a:pt x="5903976" y="1292352"/>
                </a:lnTo>
                <a:lnTo>
                  <a:pt x="6016752" y="1400556"/>
                </a:lnTo>
                <a:lnTo>
                  <a:pt x="6131052" y="1490472"/>
                </a:lnTo>
                <a:lnTo>
                  <a:pt x="6243828" y="1496568"/>
                </a:lnTo>
                <a:lnTo>
                  <a:pt x="6358128" y="1322832"/>
                </a:lnTo>
                <a:lnTo>
                  <a:pt x="6470904" y="1164336"/>
                </a:lnTo>
                <a:lnTo>
                  <a:pt x="6585204" y="1353312"/>
                </a:lnTo>
                <a:lnTo>
                  <a:pt x="6697980" y="1539240"/>
                </a:lnTo>
                <a:lnTo>
                  <a:pt x="6812280" y="1575816"/>
                </a:lnTo>
                <a:lnTo>
                  <a:pt x="6925056" y="1705356"/>
                </a:lnTo>
                <a:lnTo>
                  <a:pt x="7037832" y="1830324"/>
                </a:lnTo>
                <a:lnTo>
                  <a:pt x="7152132" y="2036064"/>
                </a:lnTo>
                <a:lnTo>
                  <a:pt x="7264908" y="2380488"/>
                </a:lnTo>
                <a:lnTo>
                  <a:pt x="7379208" y="2506980"/>
                </a:lnTo>
                <a:lnTo>
                  <a:pt x="7491983" y="2359152"/>
                </a:lnTo>
                <a:lnTo>
                  <a:pt x="7606283" y="2226564"/>
                </a:lnTo>
                <a:lnTo>
                  <a:pt x="7719059" y="2244852"/>
                </a:lnTo>
                <a:lnTo>
                  <a:pt x="7833359" y="2250948"/>
                </a:lnTo>
              </a:path>
            </a:pathLst>
          </a:custGeom>
          <a:ln w="30480">
            <a:solidFill>
              <a:srgbClr val="002854"/>
            </a:solidFill>
          </a:ln>
        </p:spPr>
        <p:txBody>
          <a:bodyPr wrap="square" lIns="0" tIns="0" rIns="0" bIns="0" rtlCol="0"/>
          <a:lstStyle/>
          <a:p>
            <a:endParaRPr/>
          </a:p>
        </p:txBody>
      </p:sp>
      <p:sp>
        <p:nvSpPr>
          <p:cNvPr id="91" name="object 91"/>
          <p:cNvSpPr txBox="1"/>
          <p:nvPr/>
        </p:nvSpPr>
        <p:spPr>
          <a:xfrm>
            <a:off x="1975510" y="5361558"/>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3</a:t>
            </a:r>
            <a:endParaRPr sz="1200">
              <a:latin typeface="Arial"/>
              <a:cs typeface="Arial"/>
            </a:endParaRPr>
          </a:p>
        </p:txBody>
      </p:sp>
      <p:sp>
        <p:nvSpPr>
          <p:cNvPr id="92" name="object 92"/>
          <p:cNvSpPr txBox="1"/>
          <p:nvPr/>
        </p:nvSpPr>
        <p:spPr>
          <a:xfrm>
            <a:off x="1975510" y="4709541"/>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4</a:t>
            </a:r>
            <a:endParaRPr sz="1200">
              <a:latin typeface="Arial"/>
              <a:cs typeface="Arial"/>
            </a:endParaRPr>
          </a:p>
        </p:txBody>
      </p:sp>
      <p:sp>
        <p:nvSpPr>
          <p:cNvPr id="93" name="object 93"/>
          <p:cNvSpPr txBox="1"/>
          <p:nvPr/>
        </p:nvSpPr>
        <p:spPr>
          <a:xfrm>
            <a:off x="1975510" y="4057904"/>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5</a:t>
            </a:r>
            <a:endParaRPr sz="1200">
              <a:latin typeface="Arial"/>
              <a:cs typeface="Arial"/>
            </a:endParaRPr>
          </a:p>
        </p:txBody>
      </p:sp>
      <p:sp>
        <p:nvSpPr>
          <p:cNvPr id="94" name="object 94"/>
          <p:cNvSpPr txBox="1"/>
          <p:nvPr/>
        </p:nvSpPr>
        <p:spPr>
          <a:xfrm>
            <a:off x="1975510" y="3405581"/>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6</a:t>
            </a:r>
            <a:endParaRPr sz="1200">
              <a:latin typeface="Arial"/>
              <a:cs typeface="Arial"/>
            </a:endParaRPr>
          </a:p>
        </p:txBody>
      </p:sp>
      <p:sp>
        <p:nvSpPr>
          <p:cNvPr id="95" name="object 95"/>
          <p:cNvSpPr txBox="1"/>
          <p:nvPr/>
        </p:nvSpPr>
        <p:spPr>
          <a:xfrm>
            <a:off x="1975510" y="2754248"/>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7</a:t>
            </a:r>
            <a:endParaRPr sz="1200">
              <a:latin typeface="Arial"/>
              <a:cs typeface="Arial"/>
            </a:endParaRPr>
          </a:p>
        </p:txBody>
      </p:sp>
      <p:sp>
        <p:nvSpPr>
          <p:cNvPr id="96" name="object 96"/>
          <p:cNvSpPr txBox="1"/>
          <p:nvPr/>
        </p:nvSpPr>
        <p:spPr>
          <a:xfrm>
            <a:off x="1975510" y="2102611"/>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8</a:t>
            </a:r>
            <a:endParaRPr sz="1200">
              <a:latin typeface="Arial"/>
              <a:cs typeface="Arial"/>
            </a:endParaRPr>
          </a:p>
        </p:txBody>
      </p:sp>
      <p:sp>
        <p:nvSpPr>
          <p:cNvPr id="97" name="object 97"/>
          <p:cNvSpPr txBox="1"/>
          <p:nvPr/>
        </p:nvSpPr>
        <p:spPr>
          <a:xfrm>
            <a:off x="1975510" y="1450594"/>
            <a:ext cx="102870"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9</a:t>
            </a:r>
            <a:endParaRPr sz="1200">
              <a:latin typeface="Arial"/>
              <a:cs typeface="Arial"/>
            </a:endParaRPr>
          </a:p>
        </p:txBody>
      </p:sp>
      <p:sp>
        <p:nvSpPr>
          <p:cNvPr id="98" name="object 98"/>
          <p:cNvSpPr txBox="1"/>
          <p:nvPr/>
        </p:nvSpPr>
        <p:spPr>
          <a:xfrm>
            <a:off x="1898092" y="798957"/>
            <a:ext cx="1809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10</a:t>
            </a:r>
            <a:endParaRPr sz="1200">
              <a:latin typeface="Arial"/>
              <a:cs typeface="Arial"/>
            </a:endParaRPr>
          </a:p>
        </p:txBody>
      </p:sp>
      <p:sp>
        <p:nvSpPr>
          <p:cNvPr id="99" name="object 99"/>
          <p:cNvSpPr/>
          <p:nvPr/>
        </p:nvSpPr>
        <p:spPr>
          <a:xfrm>
            <a:off x="2025511" y="5632424"/>
            <a:ext cx="268605" cy="260350"/>
          </a:xfrm>
          <a:custGeom>
            <a:avLst/>
            <a:gdLst/>
            <a:ahLst/>
            <a:cxnLst/>
            <a:rect l="l" t="t" r="r" b="b"/>
            <a:pathLst>
              <a:path w="268605" h="260350">
                <a:moveTo>
                  <a:pt x="61959" y="184150"/>
                </a:moveTo>
                <a:lnTo>
                  <a:pt x="33553" y="184150"/>
                </a:lnTo>
                <a:lnTo>
                  <a:pt x="36360" y="186690"/>
                </a:lnTo>
                <a:lnTo>
                  <a:pt x="37630" y="186690"/>
                </a:lnTo>
                <a:lnTo>
                  <a:pt x="40055" y="189230"/>
                </a:lnTo>
                <a:lnTo>
                  <a:pt x="48475" y="219710"/>
                </a:lnTo>
                <a:lnTo>
                  <a:pt x="49352" y="246380"/>
                </a:lnTo>
                <a:lnTo>
                  <a:pt x="49453" y="247650"/>
                </a:lnTo>
                <a:lnTo>
                  <a:pt x="49809" y="248920"/>
                </a:lnTo>
                <a:lnTo>
                  <a:pt x="50076" y="250190"/>
                </a:lnTo>
                <a:lnTo>
                  <a:pt x="50812" y="252730"/>
                </a:lnTo>
                <a:lnTo>
                  <a:pt x="51358" y="252730"/>
                </a:lnTo>
                <a:lnTo>
                  <a:pt x="52793" y="255270"/>
                </a:lnTo>
                <a:lnTo>
                  <a:pt x="53733" y="256540"/>
                </a:lnTo>
                <a:lnTo>
                  <a:pt x="56121" y="257810"/>
                </a:lnTo>
                <a:lnTo>
                  <a:pt x="57200" y="259080"/>
                </a:lnTo>
                <a:lnTo>
                  <a:pt x="59055" y="260350"/>
                </a:lnTo>
                <a:lnTo>
                  <a:pt x="63538" y="260350"/>
                </a:lnTo>
                <a:lnTo>
                  <a:pt x="64274" y="259080"/>
                </a:lnTo>
                <a:lnTo>
                  <a:pt x="88957" y="234950"/>
                </a:lnTo>
                <a:lnTo>
                  <a:pt x="65951" y="234950"/>
                </a:lnTo>
                <a:lnTo>
                  <a:pt x="65735" y="219710"/>
                </a:lnTo>
                <a:lnTo>
                  <a:pt x="65661" y="208280"/>
                </a:lnTo>
                <a:lnTo>
                  <a:pt x="65493" y="204470"/>
                </a:lnTo>
                <a:lnTo>
                  <a:pt x="64338" y="194310"/>
                </a:lnTo>
                <a:lnTo>
                  <a:pt x="63474" y="189230"/>
                </a:lnTo>
                <a:lnTo>
                  <a:pt x="61959" y="184150"/>
                </a:lnTo>
                <a:close/>
              </a:path>
              <a:path w="268605" h="260350">
                <a:moveTo>
                  <a:pt x="97193" y="208280"/>
                </a:moveTo>
                <a:lnTo>
                  <a:pt x="93129" y="208280"/>
                </a:lnTo>
                <a:lnTo>
                  <a:pt x="65951" y="234950"/>
                </a:lnTo>
                <a:lnTo>
                  <a:pt x="88957" y="234950"/>
                </a:lnTo>
                <a:lnTo>
                  <a:pt x="104546" y="219710"/>
                </a:lnTo>
                <a:lnTo>
                  <a:pt x="104775" y="218440"/>
                </a:lnTo>
                <a:lnTo>
                  <a:pt x="104851" y="217170"/>
                </a:lnTo>
                <a:lnTo>
                  <a:pt x="104292" y="215900"/>
                </a:lnTo>
                <a:lnTo>
                  <a:pt x="103835" y="214630"/>
                </a:lnTo>
                <a:lnTo>
                  <a:pt x="102565" y="213360"/>
                </a:lnTo>
                <a:lnTo>
                  <a:pt x="101739" y="212090"/>
                </a:lnTo>
                <a:lnTo>
                  <a:pt x="100723" y="212090"/>
                </a:lnTo>
                <a:lnTo>
                  <a:pt x="99745" y="210820"/>
                </a:lnTo>
                <a:lnTo>
                  <a:pt x="98844" y="209550"/>
                </a:lnTo>
                <a:lnTo>
                  <a:pt x="97193" y="208280"/>
                </a:lnTo>
                <a:close/>
              </a:path>
              <a:path w="268605" h="260350">
                <a:moveTo>
                  <a:pt x="40741" y="161290"/>
                </a:moveTo>
                <a:lnTo>
                  <a:pt x="30835" y="161290"/>
                </a:lnTo>
                <a:lnTo>
                  <a:pt x="27393" y="162560"/>
                </a:lnTo>
                <a:lnTo>
                  <a:pt x="20307" y="165100"/>
                </a:lnTo>
                <a:lnTo>
                  <a:pt x="16764" y="168910"/>
                </a:lnTo>
                <a:lnTo>
                  <a:pt x="10972" y="173990"/>
                </a:lnTo>
                <a:lnTo>
                  <a:pt x="9029" y="176530"/>
                </a:lnTo>
                <a:lnTo>
                  <a:pt x="5727" y="181610"/>
                </a:lnTo>
                <a:lnTo>
                  <a:pt x="4356" y="184150"/>
                </a:lnTo>
                <a:lnTo>
                  <a:pt x="2146" y="187960"/>
                </a:lnTo>
                <a:lnTo>
                  <a:pt x="1333" y="190500"/>
                </a:lnTo>
                <a:lnTo>
                  <a:pt x="279" y="194310"/>
                </a:lnTo>
                <a:lnTo>
                  <a:pt x="0" y="195580"/>
                </a:lnTo>
                <a:lnTo>
                  <a:pt x="25" y="198120"/>
                </a:lnTo>
                <a:lnTo>
                  <a:pt x="266" y="199390"/>
                </a:lnTo>
                <a:lnTo>
                  <a:pt x="482" y="199390"/>
                </a:lnTo>
                <a:lnTo>
                  <a:pt x="1079" y="200660"/>
                </a:lnTo>
                <a:lnTo>
                  <a:pt x="1473" y="200660"/>
                </a:lnTo>
                <a:lnTo>
                  <a:pt x="2451" y="201930"/>
                </a:lnTo>
                <a:lnTo>
                  <a:pt x="3098" y="203200"/>
                </a:lnTo>
                <a:lnTo>
                  <a:pt x="5105" y="204470"/>
                </a:lnTo>
                <a:lnTo>
                  <a:pt x="6146" y="205740"/>
                </a:lnTo>
                <a:lnTo>
                  <a:pt x="7975" y="207010"/>
                </a:lnTo>
                <a:lnTo>
                  <a:pt x="8750" y="208280"/>
                </a:lnTo>
                <a:lnTo>
                  <a:pt x="12573" y="208280"/>
                </a:lnTo>
                <a:lnTo>
                  <a:pt x="12928" y="207010"/>
                </a:lnTo>
                <a:lnTo>
                  <a:pt x="13462" y="204470"/>
                </a:lnTo>
                <a:lnTo>
                  <a:pt x="13868" y="201930"/>
                </a:lnTo>
                <a:lnTo>
                  <a:pt x="14998" y="199390"/>
                </a:lnTo>
                <a:lnTo>
                  <a:pt x="27609" y="184150"/>
                </a:lnTo>
                <a:lnTo>
                  <a:pt x="61959" y="184150"/>
                </a:lnTo>
                <a:lnTo>
                  <a:pt x="61201" y="181610"/>
                </a:lnTo>
                <a:lnTo>
                  <a:pt x="59766" y="177800"/>
                </a:lnTo>
                <a:lnTo>
                  <a:pt x="56337" y="172720"/>
                </a:lnTo>
                <a:lnTo>
                  <a:pt x="54368" y="170180"/>
                </a:lnTo>
                <a:lnTo>
                  <a:pt x="49631" y="166370"/>
                </a:lnTo>
                <a:lnTo>
                  <a:pt x="46850" y="163830"/>
                </a:lnTo>
                <a:lnTo>
                  <a:pt x="40741" y="161290"/>
                </a:lnTo>
                <a:close/>
              </a:path>
              <a:path w="268605" h="260350">
                <a:moveTo>
                  <a:pt x="93091" y="104140"/>
                </a:moveTo>
                <a:lnTo>
                  <a:pt x="88366" y="104140"/>
                </a:lnTo>
                <a:lnTo>
                  <a:pt x="79032" y="107950"/>
                </a:lnTo>
                <a:lnTo>
                  <a:pt x="58839" y="139700"/>
                </a:lnTo>
                <a:lnTo>
                  <a:pt x="61048" y="149860"/>
                </a:lnTo>
                <a:lnTo>
                  <a:pt x="85699" y="181610"/>
                </a:lnTo>
                <a:lnTo>
                  <a:pt x="90970" y="185420"/>
                </a:lnTo>
                <a:lnTo>
                  <a:pt x="101066" y="193040"/>
                </a:lnTo>
                <a:lnTo>
                  <a:pt x="105981" y="195580"/>
                </a:lnTo>
                <a:lnTo>
                  <a:pt x="115557" y="198120"/>
                </a:lnTo>
                <a:lnTo>
                  <a:pt x="120281" y="198120"/>
                </a:lnTo>
                <a:lnTo>
                  <a:pt x="129578" y="194310"/>
                </a:lnTo>
                <a:lnTo>
                  <a:pt x="134239" y="191770"/>
                </a:lnTo>
                <a:lnTo>
                  <a:pt x="143497" y="182880"/>
                </a:lnTo>
                <a:lnTo>
                  <a:pt x="145027" y="180340"/>
                </a:lnTo>
                <a:lnTo>
                  <a:pt x="120561" y="180340"/>
                </a:lnTo>
                <a:lnTo>
                  <a:pt x="118186" y="179070"/>
                </a:lnTo>
                <a:lnTo>
                  <a:pt x="112788" y="177800"/>
                </a:lnTo>
                <a:lnTo>
                  <a:pt x="109651" y="175260"/>
                </a:lnTo>
                <a:lnTo>
                  <a:pt x="102527" y="170180"/>
                </a:lnTo>
                <a:lnTo>
                  <a:pt x="76517" y="138430"/>
                </a:lnTo>
                <a:lnTo>
                  <a:pt x="76085" y="135890"/>
                </a:lnTo>
                <a:lnTo>
                  <a:pt x="76796" y="130810"/>
                </a:lnTo>
                <a:lnTo>
                  <a:pt x="78003" y="129540"/>
                </a:lnTo>
                <a:lnTo>
                  <a:pt x="81267" y="125730"/>
                </a:lnTo>
                <a:lnTo>
                  <a:pt x="82511" y="124460"/>
                </a:lnTo>
                <a:lnTo>
                  <a:pt x="85102" y="123190"/>
                </a:lnTo>
                <a:lnTo>
                  <a:pt x="125087" y="123190"/>
                </a:lnTo>
                <a:lnTo>
                  <a:pt x="122897" y="120650"/>
                </a:lnTo>
                <a:lnTo>
                  <a:pt x="117652" y="116840"/>
                </a:lnTo>
                <a:lnTo>
                  <a:pt x="107581" y="109220"/>
                </a:lnTo>
                <a:lnTo>
                  <a:pt x="102666" y="106680"/>
                </a:lnTo>
                <a:lnTo>
                  <a:pt x="93091" y="104140"/>
                </a:lnTo>
                <a:close/>
              </a:path>
              <a:path w="268605" h="260350">
                <a:moveTo>
                  <a:pt x="125087" y="123190"/>
                </a:moveTo>
                <a:lnTo>
                  <a:pt x="91236" y="123190"/>
                </a:lnTo>
                <a:lnTo>
                  <a:pt x="94843" y="124460"/>
                </a:lnTo>
                <a:lnTo>
                  <a:pt x="96850" y="125730"/>
                </a:lnTo>
                <a:lnTo>
                  <a:pt x="101231" y="128270"/>
                </a:lnTo>
                <a:lnTo>
                  <a:pt x="103657" y="130810"/>
                </a:lnTo>
                <a:lnTo>
                  <a:pt x="108953" y="135890"/>
                </a:lnTo>
                <a:lnTo>
                  <a:pt x="111887" y="138430"/>
                </a:lnTo>
                <a:lnTo>
                  <a:pt x="115112" y="140970"/>
                </a:lnTo>
                <a:lnTo>
                  <a:pt x="117779" y="143510"/>
                </a:lnTo>
                <a:lnTo>
                  <a:pt x="120154" y="146050"/>
                </a:lnTo>
                <a:lnTo>
                  <a:pt x="124333" y="151130"/>
                </a:lnTo>
                <a:lnTo>
                  <a:pt x="126085" y="153670"/>
                </a:lnTo>
                <a:lnTo>
                  <a:pt x="128930" y="157480"/>
                </a:lnTo>
                <a:lnTo>
                  <a:pt x="130048" y="160020"/>
                </a:lnTo>
                <a:lnTo>
                  <a:pt x="131660" y="162560"/>
                </a:lnTo>
                <a:lnTo>
                  <a:pt x="132105" y="165100"/>
                </a:lnTo>
                <a:lnTo>
                  <a:pt x="120561" y="180340"/>
                </a:lnTo>
                <a:lnTo>
                  <a:pt x="145027" y="180340"/>
                </a:lnTo>
                <a:lnTo>
                  <a:pt x="146558" y="177800"/>
                </a:lnTo>
                <a:lnTo>
                  <a:pt x="149606" y="167640"/>
                </a:lnTo>
                <a:lnTo>
                  <a:pt x="149821" y="163830"/>
                </a:lnTo>
                <a:lnTo>
                  <a:pt x="147612" y="153670"/>
                </a:lnTo>
                <a:lnTo>
                  <a:pt x="145300" y="148590"/>
                </a:lnTo>
                <a:lnTo>
                  <a:pt x="138290" y="137160"/>
                </a:lnTo>
                <a:lnTo>
                  <a:pt x="133807" y="132080"/>
                </a:lnTo>
                <a:lnTo>
                  <a:pt x="128371" y="127000"/>
                </a:lnTo>
                <a:lnTo>
                  <a:pt x="125087" y="123190"/>
                </a:lnTo>
                <a:close/>
              </a:path>
              <a:path w="268605" h="260350">
                <a:moveTo>
                  <a:pt x="146977" y="50800"/>
                </a:moveTo>
                <a:lnTo>
                  <a:pt x="142252" y="50800"/>
                </a:lnTo>
                <a:lnTo>
                  <a:pt x="132918" y="53340"/>
                </a:lnTo>
                <a:lnTo>
                  <a:pt x="112725" y="85090"/>
                </a:lnTo>
                <a:lnTo>
                  <a:pt x="114935" y="95250"/>
                </a:lnTo>
                <a:lnTo>
                  <a:pt x="117233" y="100330"/>
                </a:lnTo>
                <a:lnTo>
                  <a:pt x="124256" y="111760"/>
                </a:lnTo>
                <a:lnTo>
                  <a:pt x="128714" y="116840"/>
                </a:lnTo>
                <a:lnTo>
                  <a:pt x="139585" y="127000"/>
                </a:lnTo>
                <a:lnTo>
                  <a:pt x="144843" y="132080"/>
                </a:lnTo>
                <a:lnTo>
                  <a:pt x="154952" y="139700"/>
                </a:lnTo>
                <a:lnTo>
                  <a:pt x="159867" y="142240"/>
                </a:lnTo>
                <a:lnTo>
                  <a:pt x="169443" y="143510"/>
                </a:lnTo>
                <a:lnTo>
                  <a:pt x="174167" y="143510"/>
                </a:lnTo>
                <a:lnTo>
                  <a:pt x="183464" y="140970"/>
                </a:lnTo>
                <a:lnTo>
                  <a:pt x="188112" y="138430"/>
                </a:lnTo>
                <a:lnTo>
                  <a:pt x="197370" y="128270"/>
                </a:lnTo>
                <a:lnTo>
                  <a:pt x="199411" y="125730"/>
                </a:lnTo>
                <a:lnTo>
                  <a:pt x="172072" y="125730"/>
                </a:lnTo>
                <a:lnTo>
                  <a:pt x="166662" y="123190"/>
                </a:lnTo>
                <a:lnTo>
                  <a:pt x="163537" y="121920"/>
                </a:lnTo>
                <a:lnTo>
                  <a:pt x="156413" y="115570"/>
                </a:lnTo>
                <a:lnTo>
                  <a:pt x="152209" y="111760"/>
                </a:lnTo>
                <a:lnTo>
                  <a:pt x="143408" y="102870"/>
                </a:lnTo>
                <a:lnTo>
                  <a:pt x="140093" y="100330"/>
                </a:lnTo>
                <a:lnTo>
                  <a:pt x="134759" y="92710"/>
                </a:lnTo>
                <a:lnTo>
                  <a:pt x="132816" y="90170"/>
                </a:lnTo>
                <a:lnTo>
                  <a:pt x="130403" y="85090"/>
                </a:lnTo>
                <a:lnTo>
                  <a:pt x="129971" y="82550"/>
                </a:lnTo>
                <a:lnTo>
                  <a:pt x="130670" y="77470"/>
                </a:lnTo>
                <a:lnTo>
                  <a:pt x="131889" y="74930"/>
                </a:lnTo>
                <a:lnTo>
                  <a:pt x="135140" y="72390"/>
                </a:lnTo>
                <a:lnTo>
                  <a:pt x="136385" y="71120"/>
                </a:lnTo>
                <a:lnTo>
                  <a:pt x="138988" y="69850"/>
                </a:lnTo>
                <a:lnTo>
                  <a:pt x="140398" y="68580"/>
                </a:lnTo>
                <a:lnTo>
                  <a:pt x="178152" y="68580"/>
                </a:lnTo>
                <a:lnTo>
                  <a:pt x="176784" y="67310"/>
                </a:lnTo>
                <a:lnTo>
                  <a:pt x="171526" y="62230"/>
                </a:lnTo>
                <a:lnTo>
                  <a:pt x="161467" y="55880"/>
                </a:lnTo>
                <a:lnTo>
                  <a:pt x="156552" y="53340"/>
                </a:lnTo>
                <a:lnTo>
                  <a:pt x="146977" y="50800"/>
                </a:lnTo>
                <a:close/>
              </a:path>
              <a:path w="268605" h="260350">
                <a:moveTo>
                  <a:pt x="178152" y="68580"/>
                </a:moveTo>
                <a:lnTo>
                  <a:pt x="143446" y="68580"/>
                </a:lnTo>
                <a:lnTo>
                  <a:pt x="145122" y="69850"/>
                </a:lnTo>
                <a:lnTo>
                  <a:pt x="148729" y="71120"/>
                </a:lnTo>
                <a:lnTo>
                  <a:pt x="150736" y="72390"/>
                </a:lnTo>
                <a:lnTo>
                  <a:pt x="155117" y="74930"/>
                </a:lnTo>
                <a:lnTo>
                  <a:pt x="157530" y="76200"/>
                </a:lnTo>
                <a:lnTo>
                  <a:pt x="162826" y="81280"/>
                </a:lnTo>
                <a:lnTo>
                  <a:pt x="165773" y="83820"/>
                </a:lnTo>
                <a:lnTo>
                  <a:pt x="168998" y="87630"/>
                </a:lnTo>
                <a:lnTo>
                  <a:pt x="171665" y="90170"/>
                </a:lnTo>
                <a:lnTo>
                  <a:pt x="174040" y="92710"/>
                </a:lnTo>
                <a:lnTo>
                  <a:pt x="178219" y="97790"/>
                </a:lnTo>
                <a:lnTo>
                  <a:pt x="179971" y="99060"/>
                </a:lnTo>
                <a:lnTo>
                  <a:pt x="182803" y="104140"/>
                </a:lnTo>
                <a:lnTo>
                  <a:pt x="183921" y="105410"/>
                </a:lnTo>
                <a:lnTo>
                  <a:pt x="185534" y="109220"/>
                </a:lnTo>
                <a:lnTo>
                  <a:pt x="185978" y="110490"/>
                </a:lnTo>
                <a:lnTo>
                  <a:pt x="186156" y="114300"/>
                </a:lnTo>
                <a:lnTo>
                  <a:pt x="185902" y="115570"/>
                </a:lnTo>
                <a:lnTo>
                  <a:pt x="174447" y="125730"/>
                </a:lnTo>
                <a:lnTo>
                  <a:pt x="199411" y="125730"/>
                </a:lnTo>
                <a:lnTo>
                  <a:pt x="200431" y="124460"/>
                </a:lnTo>
                <a:lnTo>
                  <a:pt x="203492" y="114300"/>
                </a:lnTo>
                <a:lnTo>
                  <a:pt x="203695" y="109220"/>
                </a:lnTo>
                <a:lnTo>
                  <a:pt x="201485" y="99060"/>
                </a:lnTo>
                <a:lnTo>
                  <a:pt x="199186" y="93980"/>
                </a:lnTo>
                <a:lnTo>
                  <a:pt x="192163" y="83820"/>
                </a:lnTo>
                <a:lnTo>
                  <a:pt x="187693" y="78740"/>
                </a:lnTo>
                <a:lnTo>
                  <a:pt x="182257" y="72390"/>
                </a:lnTo>
                <a:lnTo>
                  <a:pt x="178152" y="68580"/>
                </a:lnTo>
                <a:close/>
              </a:path>
              <a:path w="268605" h="260350">
                <a:moveTo>
                  <a:pt x="215462" y="26670"/>
                </a:moveTo>
                <a:lnTo>
                  <a:pt x="187540" y="26670"/>
                </a:lnTo>
                <a:lnTo>
                  <a:pt x="231851" y="69850"/>
                </a:lnTo>
                <a:lnTo>
                  <a:pt x="218846" y="83820"/>
                </a:lnTo>
                <a:lnTo>
                  <a:pt x="218668" y="83820"/>
                </a:lnTo>
                <a:lnTo>
                  <a:pt x="218567" y="85090"/>
                </a:lnTo>
                <a:lnTo>
                  <a:pt x="219113" y="86360"/>
                </a:lnTo>
                <a:lnTo>
                  <a:pt x="219519" y="87630"/>
                </a:lnTo>
                <a:lnTo>
                  <a:pt x="220713" y="88900"/>
                </a:lnTo>
                <a:lnTo>
                  <a:pt x="221513" y="90170"/>
                </a:lnTo>
                <a:lnTo>
                  <a:pt x="223520" y="91440"/>
                </a:lnTo>
                <a:lnTo>
                  <a:pt x="224409" y="92710"/>
                </a:lnTo>
                <a:lnTo>
                  <a:pt x="225983" y="93980"/>
                </a:lnTo>
                <a:lnTo>
                  <a:pt x="229565" y="93980"/>
                </a:lnTo>
                <a:lnTo>
                  <a:pt x="266468" y="57150"/>
                </a:lnTo>
                <a:lnTo>
                  <a:pt x="245630" y="57150"/>
                </a:lnTo>
                <a:lnTo>
                  <a:pt x="215462" y="26670"/>
                </a:lnTo>
                <a:close/>
              </a:path>
              <a:path w="268605" h="260350">
                <a:moveTo>
                  <a:pt x="258889" y="44450"/>
                </a:moveTo>
                <a:lnTo>
                  <a:pt x="257441" y="44450"/>
                </a:lnTo>
                <a:lnTo>
                  <a:pt x="257048" y="45720"/>
                </a:lnTo>
                <a:lnTo>
                  <a:pt x="245630" y="57150"/>
                </a:lnTo>
                <a:lnTo>
                  <a:pt x="266468" y="57150"/>
                </a:lnTo>
                <a:lnTo>
                  <a:pt x="267741" y="55880"/>
                </a:lnTo>
                <a:lnTo>
                  <a:pt x="267931" y="55880"/>
                </a:lnTo>
                <a:lnTo>
                  <a:pt x="267995" y="54610"/>
                </a:lnTo>
                <a:lnTo>
                  <a:pt x="267182" y="52070"/>
                </a:lnTo>
                <a:lnTo>
                  <a:pt x="266026" y="50800"/>
                </a:lnTo>
                <a:lnTo>
                  <a:pt x="265239" y="49530"/>
                </a:lnTo>
                <a:lnTo>
                  <a:pt x="264261" y="48260"/>
                </a:lnTo>
                <a:lnTo>
                  <a:pt x="263245" y="48260"/>
                </a:lnTo>
                <a:lnTo>
                  <a:pt x="262356" y="46990"/>
                </a:lnTo>
                <a:lnTo>
                  <a:pt x="260807" y="45720"/>
                </a:lnTo>
                <a:lnTo>
                  <a:pt x="260108" y="45720"/>
                </a:lnTo>
                <a:lnTo>
                  <a:pt x="258889" y="44450"/>
                </a:lnTo>
                <a:close/>
              </a:path>
              <a:path w="268605" h="260350">
                <a:moveTo>
                  <a:pt x="189064" y="0"/>
                </a:moveTo>
                <a:lnTo>
                  <a:pt x="186499" y="0"/>
                </a:lnTo>
                <a:lnTo>
                  <a:pt x="185788" y="1270"/>
                </a:lnTo>
                <a:lnTo>
                  <a:pt x="184035" y="2540"/>
                </a:lnTo>
                <a:lnTo>
                  <a:pt x="182930" y="3810"/>
                </a:lnTo>
                <a:lnTo>
                  <a:pt x="180505" y="6350"/>
                </a:lnTo>
                <a:lnTo>
                  <a:pt x="178295" y="8890"/>
                </a:lnTo>
                <a:lnTo>
                  <a:pt x="177787" y="8890"/>
                </a:lnTo>
                <a:lnTo>
                  <a:pt x="177050" y="10160"/>
                </a:lnTo>
                <a:lnTo>
                  <a:pt x="176771" y="10160"/>
                </a:lnTo>
                <a:lnTo>
                  <a:pt x="176428" y="11430"/>
                </a:lnTo>
                <a:lnTo>
                  <a:pt x="176288" y="11430"/>
                </a:lnTo>
                <a:lnTo>
                  <a:pt x="170992" y="36830"/>
                </a:lnTo>
                <a:lnTo>
                  <a:pt x="170916" y="38100"/>
                </a:lnTo>
                <a:lnTo>
                  <a:pt x="171526" y="39370"/>
                </a:lnTo>
                <a:lnTo>
                  <a:pt x="171907" y="40640"/>
                </a:lnTo>
                <a:lnTo>
                  <a:pt x="172923" y="40640"/>
                </a:lnTo>
                <a:lnTo>
                  <a:pt x="173596" y="41910"/>
                </a:lnTo>
                <a:lnTo>
                  <a:pt x="176860" y="45720"/>
                </a:lnTo>
                <a:lnTo>
                  <a:pt x="178549" y="46990"/>
                </a:lnTo>
                <a:lnTo>
                  <a:pt x="180962" y="46990"/>
                </a:lnTo>
                <a:lnTo>
                  <a:pt x="181813" y="45720"/>
                </a:lnTo>
                <a:lnTo>
                  <a:pt x="182651" y="43180"/>
                </a:lnTo>
                <a:lnTo>
                  <a:pt x="187540" y="26670"/>
                </a:lnTo>
                <a:lnTo>
                  <a:pt x="215462" y="26670"/>
                </a:lnTo>
                <a:lnTo>
                  <a:pt x="189064" y="0"/>
                </a:lnTo>
                <a:close/>
              </a:path>
            </a:pathLst>
          </a:custGeom>
          <a:solidFill>
            <a:srgbClr val="000000"/>
          </a:solidFill>
        </p:spPr>
        <p:txBody>
          <a:bodyPr wrap="square" lIns="0" tIns="0" rIns="0" bIns="0" rtlCol="0"/>
          <a:lstStyle/>
          <a:p>
            <a:endParaRPr/>
          </a:p>
        </p:txBody>
      </p:sp>
      <p:sp>
        <p:nvSpPr>
          <p:cNvPr id="100" name="object 100"/>
          <p:cNvSpPr/>
          <p:nvPr/>
        </p:nvSpPr>
        <p:spPr>
          <a:xfrm>
            <a:off x="2479598" y="5629884"/>
            <a:ext cx="269240" cy="262890"/>
          </a:xfrm>
          <a:custGeom>
            <a:avLst/>
            <a:gdLst/>
            <a:ahLst/>
            <a:cxnLst/>
            <a:rect l="l" t="t" r="r" b="b"/>
            <a:pathLst>
              <a:path w="269240" h="262889">
                <a:moveTo>
                  <a:pt x="61959" y="186690"/>
                </a:moveTo>
                <a:lnTo>
                  <a:pt x="33540" y="186690"/>
                </a:lnTo>
                <a:lnTo>
                  <a:pt x="36347" y="189230"/>
                </a:lnTo>
                <a:lnTo>
                  <a:pt x="37630" y="189230"/>
                </a:lnTo>
                <a:lnTo>
                  <a:pt x="40055" y="191770"/>
                </a:lnTo>
                <a:lnTo>
                  <a:pt x="49352" y="248920"/>
                </a:lnTo>
                <a:lnTo>
                  <a:pt x="49453" y="250190"/>
                </a:lnTo>
                <a:lnTo>
                  <a:pt x="49809" y="251459"/>
                </a:lnTo>
                <a:lnTo>
                  <a:pt x="50076" y="252730"/>
                </a:lnTo>
                <a:lnTo>
                  <a:pt x="50812" y="255270"/>
                </a:lnTo>
                <a:lnTo>
                  <a:pt x="51358" y="255270"/>
                </a:lnTo>
                <a:lnTo>
                  <a:pt x="52793" y="257809"/>
                </a:lnTo>
                <a:lnTo>
                  <a:pt x="53733" y="259080"/>
                </a:lnTo>
                <a:lnTo>
                  <a:pt x="56121" y="260350"/>
                </a:lnTo>
                <a:lnTo>
                  <a:pt x="57200" y="261620"/>
                </a:lnTo>
                <a:lnTo>
                  <a:pt x="59055" y="262890"/>
                </a:lnTo>
                <a:lnTo>
                  <a:pt x="63538" y="262890"/>
                </a:lnTo>
                <a:lnTo>
                  <a:pt x="64274" y="261620"/>
                </a:lnTo>
                <a:lnTo>
                  <a:pt x="88957" y="237490"/>
                </a:lnTo>
                <a:lnTo>
                  <a:pt x="65938" y="237490"/>
                </a:lnTo>
                <a:lnTo>
                  <a:pt x="65735" y="222250"/>
                </a:lnTo>
                <a:lnTo>
                  <a:pt x="65661" y="210820"/>
                </a:lnTo>
                <a:lnTo>
                  <a:pt x="65493" y="207009"/>
                </a:lnTo>
                <a:lnTo>
                  <a:pt x="64338" y="196850"/>
                </a:lnTo>
                <a:lnTo>
                  <a:pt x="63474" y="191770"/>
                </a:lnTo>
                <a:lnTo>
                  <a:pt x="61959" y="186690"/>
                </a:lnTo>
                <a:close/>
              </a:path>
              <a:path w="269240" h="262889">
                <a:moveTo>
                  <a:pt x="97193" y="210820"/>
                </a:moveTo>
                <a:lnTo>
                  <a:pt x="93129" y="210820"/>
                </a:lnTo>
                <a:lnTo>
                  <a:pt x="65938" y="237490"/>
                </a:lnTo>
                <a:lnTo>
                  <a:pt x="88957" y="237490"/>
                </a:lnTo>
                <a:lnTo>
                  <a:pt x="104546" y="222250"/>
                </a:lnTo>
                <a:lnTo>
                  <a:pt x="104762" y="220980"/>
                </a:lnTo>
                <a:lnTo>
                  <a:pt x="104851" y="219709"/>
                </a:lnTo>
                <a:lnTo>
                  <a:pt x="104279" y="218440"/>
                </a:lnTo>
                <a:lnTo>
                  <a:pt x="103822" y="217170"/>
                </a:lnTo>
                <a:lnTo>
                  <a:pt x="102565" y="215900"/>
                </a:lnTo>
                <a:lnTo>
                  <a:pt x="101739" y="214630"/>
                </a:lnTo>
                <a:lnTo>
                  <a:pt x="100723" y="214630"/>
                </a:lnTo>
                <a:lnTo>
                  <a:pt x="99745" y="213359"/>
                </a:lnTo>
                <a:lnTo>
                  <a:pt x="98844" y="212090"/>
                </a:lnTo>
                <a:lnTo>
                  <a:pt x="97193" y="210820"/>
                </a:lnTo>
                <a:close/>
              </a:path>
              <a:path w="269240" h="262889">
                <a:moveTo>
                  <a:pt x="40741" y="163830"/>
                </a:moveTo>
                <a:lnTo>
                  <a:pt x="30835" y="163830"/>
                </a:lnTo>
                <a:lnTo>
                  <a:pt x="27393" y="165100"/>
                </a:lnTo>
                <a:lnTo>
                  <a:pt x="20307" y="167640"/>
                </a:lnTo>
                <a:lnTo>
                  <a:pt x="16763" y="171450"/>
                </a:lnTo>
                <a:lnTo>
                  <a:pt x="10972" y="176530"/>
                </a:lnTo>
                <a:lnTo>
                  <a:pt x="9029" y="179070"/>
                </a:lnTo>
                <a:lnTo>
                  <a:pt x="5727" y="184150"/>
                </a:lnTo>
                <a:lnTo>
                  <a:pt x="4356" y="186690"/>
                </a:lnTo>
                <a:lnTo>
                  <a:pt x="2146" y="190500"/>
                </a:lnTo>
                <a:lnTo>
                  <a:pt x="1320" y="193040"/>
                </a:lnTo>
                <a:lnTo>
                  <a:pt x="279" y="196850"/>
                </a:lnTo>
                <a:lnTo>
                  <a:pt x="0" y="198120"/>
                </a:lnTo>
                <a:lnTo>
                  <a:pt x="25" y="200659"/>
                </a:lnTo>
                <a:lnTo>
                  <a:pt x="266" y="201930"/>
                </a:lnTo>
                <a:lnTo>
                  <a:pt x="469" y="201930"/>
                </a:lnTo>
                <a:lnTo>
                  <a:pt x="1066" y="203200"/>
                </a:lnTo>
                <a:lnTo>
                  <a:pt x="1473" y="203200"/>
                </a:lnTo>
                <a:lnTo>
                  <a:pt x="2451" y="204470"/>
                </a:lnTo>
                <a:lnTo>
                  <a:pt x="3098" y="205740"/>
                </a:lnTo>
                <a:lnTo>
                  <a:pt x="5092" y="207009"/>
                </a:lnTo>
                <a:lnTo>
                  <a:pt x="6146" y="208280"/>
                </a:lnTo>
                <a:lnTo>
                  <a:pt x="7975" y="209550"/>
                </a:lnTo>
                <a:lnTo>
                  <a:pt x="8750" y="210820"/>
                </a:lnTo>
                <a:lnTo>
                  <a:pt x="12572" y="210820"/>
                </a:lnTo>
                <a:lnTo>
                  <a:pt x="12928" y="209550"/>
                </a:lnTo>
                <a:lnTo>
                  <a:pt x="13449" y="207009"/>
                </a:lnTo>
                <a:lnTo>
                  <a:pt x="13868" y="204470"/>
                </a:lnTo>
                <a:lnTo>
                  <a:pt x="14986" y="201930"/>
                </a:lnTo>
                <a:lnTo>
                  <a:pt x="27609" y="186690"/>
                </a:lnTo>
                <a:lnTo>
                  <a:pt x="61959" y="186690"/>
                </a:lnTo>
                <a:lnTo>
                  <a:pt x="61201" y="184150"/>
                </a:lnTo>
                <a:lnTo>
                  <a:pt x="59766" y="180340"/>
                </a:lnTo>
                <a:lnTo>
                  <a:pt x="56324" y="175259"/>
                </a:lnTo>
                <a:lnTo>
                  <a:pt x="54368" y="172720"/>
                </a:lnTo>
                <a:lnTo>
                  <a:pt x="49631" y="168909"/>
                </a:lnTo>
                <a:lnTo>
                  <a:pt x="46837" y="166370"/>
                </a:lnTo>
                <a:lnTo>
                  <a:pt x="40741" y="163830"/>
                </a:lnTo>
                <a:close/>
              </a:path>
              <a:path w="269240" h="262889">
                <a:moveTo>
                  <a:pt x="93090" y="106680"/>
                </a:moveTo>
                <a:lnTo>
                  <a:pt x="88366" y="106680"/>
                </a:lnTo>
                <a:lnTo>
                  <a:pt x="79032" y="110490"/>
                </a:lnTo>
                <a:lnTo>
                  <a:pt x="58839" y="142240"/>
                </a:lnTo>
                <a:lnTo>
                  <a:pt x="61048" y="152400"/>
                </a:lnTo>
                <a:lnTo>
                  <a:pt x="85699" y="184150"/>
                </a:lnTo>
                <a:lnTo>
                  <a:pt x="90957" y="187959"/>
                </a:lnTo>
                <a:lnTo>
                  <a:pt x="101066" y="195580"/>
                </a:lnTo>
                <a:lnTo>
                  <a:pt x="105981" y="198120"/>
                </a:lnTo>
                <a:lnTo>
                  <a:pt x="115557" y="200659"/>
                </a:lnTo>
                <a:lnTo>
                  <a:pt x="120281" y="200659"/>
                </a:lnTo>
                <a:lnTo>
                  <a:pt x="129578" y="196850"/>
                </a:lnTo>
                <a:lnTo>
                  <a:pt x="134226" y="194309"/>
                </a:lnTo>
                <a:lnTo>
                  <a:pt x="143497" y="185420"/>
                </a:lnTo>
                <a:lnTo>
                  <a:pt x="145027" y="182880"/>
                </a:lnTo>
                <a:lnTo>
                  <a:pt x="120561" y="182880"/>
                </a:lnTo>
                <a:lnTo>
                  <a:pt x="118186" y="181609"/>
                </a:lnTo>
                <a:lnTo>
                  <a:pt x="112775" y="180340"/>
                </a:lnTo>
                <a:lnTo>
                  <a:pt x="109651" y="177800"/>
                </a:lnTo>
                <a:lnTo>
                  <a:pt x="102527" y="172720"/>
                </a:lnTo>
                <a:lnTo>
                  <a:pt x="76517" y="140970"/>
                </a:lnTo>
                <a:lnTo>
                  <a:pt x="76085" y="138430"/>
                </a:lnTo>
                <a:lnTo>
                  <a:pt x="76784" y="133350"/>
                </a:lnTo>
                <a:lnTo>
                  <a:pt x="78003" y="132080"/>
                </a:lnTo>
                <a:lnTo>
                  <a:pt x="81267" y="128270"/>
                </a:lnTo>
                <a:lnTo>
                  <a:pt x="82511" y="127000"/>
                </a:lnTo>
                <a:lnTo>
                  <a:pt x="85102" y="125730"/>
                </a:lnTo>
                <a:lnTo>
                  <a:pt x="125087" y="125730"/>
                </a:lnTo>
                <a:lnTo>
                  <a:pt x="122897" y="123190"/>
                </a:lnTo>
                <a:lnTo>
                  <a:pt x="117652" y="119380"/>
                </a:lnTo>
                <a:lnTo>
                  <a:pt x="107581" y="111759"/>
                </a:lnTo>
                <a:lnTo>
                  <a:pt x="102666" y="109220"/>
                </a:lnTo>
                <a:lnTo>
                  <a:pt x="93090" y="106680"/>
                </a:lnTo>
                <a:close/>
              </a:path>
              <a:path w="269240" h="262889">
                <a:moveTo>
                  <a:pt x="125087" y="125730"/>
                </a:moveTo>
                <a:lnTo>
                  <a:pt x="91236" y="125730"/>
                </a:lnTo>
                <a:lnTo>
                  <a:pt x="94843" y="127000"/>
                </a:lnTo>
                <a:lnTo>
                  <a:pt x="96850" y="128270"/>
                </a:lnTo>
                <a:lnTo>
                  <a:pt x="101231" y="130809"/>
                </a:lnTo>
                <a:lnTo>
                  <a:pt x="103657" y="133350"/>
                </a:lnTo>
                <a:lnTo>
                  <a:pt x="108953" y="138430"/>
                </a:lnTo>
                <a:lnTo>
                  <a:pt x="111887" y="140970"/>
                </a:lnTo>
                <a:lnTo>
                  <a:pt x="115112" y="143509"/>
                </a:lnTo>
                <a:lnTo>
                  <a:pt x="117779" y="146050"/>
                </a:lnTo>
                <a:lnTo>
                  <a:pt x="120154" y="148590"/>
                </a:lnTo>
                <a:lnTo>
                  <a:pt x="124333" y="153670"/>
                </a:lnTo>
                <a:lnTo>
                  <a:pt x="126085" y="156209"/>
                </a:lnTo>
                <a:lnTo>
                  <a:pt x="128930" y="160020"/>
                </a:lnTo>
                <a:lnTo>
                  <a:pt x="130035" y="162559"/>
                </a:lnTo>
                <a:lnTo>
                  <a:pt x="131648" y="165100"/>
                </a:lnTo>
                <a:lnTo>
                  <a:pt x="132105" y="167640"/>
                </a:lnTo>
                <a:lnTo>
                  <a:pt x="120561" y="182880"/>
                </a:lnTo>
                <a:lnTo>
                  <a:pt x="145027" y="182880"/>
                </a:lnTo>
                <a:lnTo>
                  <a:pt x="146558" y="180340"/>
                </a:lnTo>
                <a:lnTo>
                  <a:pt x="149606" y="170180"/>
                </a:lnTo>
                <a:lnTo>
                  <a:pt x="149821" y="166370"/>
                </a:lnTo>
                <a:lnTo>
                  <a:pt x="147599" y="156209"/>
                </a:lnTo>
                <a:lnTo>
                  <a:pt x="145300" y="151130"/>
                </a:lnTo>
                <a:lnTo>
                  <a:pt x="138277" y="139700"/>
                </a:lnTo>
                <a:lnTo>
                  <a:pt x="133807" y="134620"/>
                </a:lnTo>
                <a:lnTo>
                  <a:pt x="128371" y="129540"/>
                </a:lnTo>
                <a:lnTo>
                  <a:pt x="125087" y="125730"/>
                </a:lnTo>
                <a:close/>
              </a:path>
              <a:path w="269240" h="262889">
                <a:moveTo>
                  <a:pt x="146977" y="53340"/>
                </a:moveTo>
                <a:lnTo>
                  <a:pt x="142252" y="53340"/>
                </a:lnTo>
                <a:lnTo>
                  <a:pt x="132918" y="55880"/>
                </a:lnTo>
                <a:lnTo>
                  <a:pt x="112725" y="87630"/>
                </a:lnTo>
                <a:lnTo>
                  <a:pt x="114934" y="97790"/>
                </a:lnTo>
                <a:lnTo>
                  <a:pt x="117233" y="102870"/>
                </a:lnTo>
                <a:lnTo>
                  <a:pt x="124256" y="114300"/>
                </a:lnTo>
                <a:lnTo>
                  <a:pt x="128701" y="119380"/>
                </a:lnTo>
                <a:lnTo>
                  <a:pt x="139585" y="129540"/>
                </a:lnTo>
                <a:lnTo>
                  <a:pt x="144843" y="134620"/>
                </a:lnTo>
                <a:lnTo>
                  <a:pt x="154940" y="142240"/>
                </a:lnTo>
                <a:lnTo>
                  <a:pt x="159867" y="144780"/>
                </a:lnTo>
                <a:lnTo>
                  <a:pt x="169443" y="146050"/>
                </a:lnTo>
                <a:lnTo>
                  <a:pt x="174155" y="146050"/>
                </a:lnTo>
                <a:lnTo>
                  <a:pt x="183451" y="143509"/>
                </a:lnTo>
                <a:lnTo>
                  <a:pt x="188112" y="140970"/>
                </a:lnTo>
                <a:lnTo>
                  <a:pt x="197370" y="130809"/>
                </a:lnTo>
                <a:lnTo>
                  <a:pt x="199411" y="128270"/>
                </a:lnTo>
                <a:lnTo>
                  <a:pt x="172059" y="128270"/>
                </a:lnTo>
                <a:lnTo>
                  <a:pt x="166662" y="125730"/>
                </a:lnTo>
                <a:lnTo>
                  <a:pt x="163537" y="124459"/>
                </a:lnTo>
                <a:lnTo>
                  <a:pt x="156413" y="118109"/>
                </a:lnTo>
                <a:lnTo>
                  <a:pt x="152209" y="114300"/>
                </a:lnTo>
                <a:lnTo>
                  <a:pt x="143408" y="105409"/>
                </a:lnTo>
                <a:lnTo>
                  <a:pt x="140093" y="102870"/>
                </a:lnTo>
                <a:lnTo>
                  <a:pt x="134759" y="95250"/>
                </a:lnTo>
                <a:lnTo>
                  <a:pt x="132816" y="92709"/>
                </a:lnTo>
                <a:lnTo>
                  <a:pt x="130403" y="87630"/>
                </a:lnTo>
                <a:lnTo>
                  <a:pt x="129971" y="85090"/>
                </a:lnTo>
                <a:lnTo>
                  <a:pt x="130670" y="80009"/>
                </a:lnTo>
                <a:lnTo>
                  <a:pt x="131876" y="77470"/>
                </a:lnTo>
                <a:lnTo>
                  <a:pt x="135140" y="74930"/>
                </a:lnTo>
                <a:lnTo>
                  <a:pt x="136385" y="73659"/>
                </a:lnTo>
                <a:lnTo>
                  <a:pt x="138988" y="72390"/>
                </a:lnTo>
                <a:lnTo>
                  <a:pt x="140398" y="71120"/>
                </a:lnTo>
                <a:lnTo>
                  <a:pt x="178152" y="71120"/>
                </a:lnTo>
                <a:lnTo>
                  <a:pt x="176784" y="69850"/>
                </a:lnTo>
                <a:lnTo>
                  <a:pt x="171526" y="64770"/>
                </a:lnTo>
                <a:lnTo>
                  <a:pt x="161467" y="58419"/>
                </a:lnTo>
                <a:lnTo>
                  <a:pt x="156552" y="55880"/>
                </a:lnTo>
                <a:lnTo>
                  <a:pt x="146977" y="53340"/>
                </a:lnTo>
                <a:close/>
              </a:path>
              <a:path w="269240" h="262889">
                <a:moveTo>
                  <a:pt x="178152" y="71120"/>
                </a:moveTo>
                <a:lnTo>
                  <a:pt x="143446" y="71120"/>
                </a:lnTo>
                <a:lnTo>
                  <a:pt x="145110" y="72390"/>
                </a:lnTo>
                <a:lnTo>
                  <a:pt x="148729" y="73659"/>
                </a:lnTo>
                <a:lnTo>
                  <a:pt x="150723" y="74930"/>
                </a:lnTo>
                <a:lnTo>
                  <a:pt x="155117" y="77470"/>
                </a:lnTo>
                <a:lnTo>
                  <a:pt x="157530" y="78740"/>
                </a:lnTo>
                <a:lnTo>
                  <a:pt x="162826" y="83820"/>
                </a:lnTo>
                <a:lnTo>
                  <a:pt x="165773" y="86359"/>
                </a:lnTo>
                <a:lnTo>
                  <a:pt x="168998" y="90170"/>
                </a:lnTo>
                <a:lnTo>
                  <a:pt x="171665" y="92709"/>
                </a:lnTo>
                <a:lnTo>
                  <a:pt x="174040" y="95250"/>
                </a:lnTo>
                <a:lnTo>
                  <a:pt x="178206" y="100330"/>
                </a:lnTo>
                <a:lnTo>
                  <a:pt x="179971" y="101600"/>
                </a:lnTo>
                <a:lnTo>
                  <a:pt x="182803" y="106680"/>
                </a:lnTo>
                <a:lnTo>
                  <a:pt x="183921" y="107950"/>
                </a:lnTo>
                <a:lnTo>
                  <a:pt x="185534" y="111759"/>
                </a:lnTo>
                <a:lnTo>
                  <a:pt x="185978" y="113030"/>
                </a:lnTo>
                <a:lnTo>
                  <a:pt x="186156" y="116840"/>
                </a:lnTo>
                <a:lnTo>
                  <a:pt x="185889" y="118109"/>
                </a:lnTo>
                <a:lnTo>
                  <a:pt x="174447" y="128270"/>
                </a:lnTo>
                <a:lnTo>
                  <a:pt x="199411" y="128270"/>
                </a:lnTo>
                <a:lnTo>
                  <a:pt x="200431" y="127000"/>
                </a:lnTo>
                <a:lnTo>
                  <a:pt x="203492" y="116840"/>
                </a:lnTo>
                <a:lnTo>
                  <a:pt x="203695" y="111759"/>
                </a:lnTo>
                <a:lnTo>
                  <a:pt x="201485" y="101600"/>
                </a:lnTo>
                <a:lnTo>
                  <a:pt x="199186" y="96520"/>
                </a:lnTo>
                <a:lnTo>
                  <a:pt x="192163" y="86359"/>
                </a:lnTo>
                <a:lnTo>
                  <a:pt x="187693" y="81280"/>
                </a:lnTo>
                <a:lnTo>
                  <a:pt x="182257" y="74930"/>
                </a:lnTo>
                <a:lnTo>
                  <a:pt x="178152" y="71120"/>
                </a:lnTo>
                <a:close/>
              </a:path>
              <a:path w="269240" h="262889">
                <a:moveTo>
                  <a:pt x="225933" y="99059"/>
                </a:moveTo>
                <a:lnTo>
                  <a:pt x="223697" y="99059"/>
                </a:lnTo>
                <a:lnTo>
                  <a:pt x="225209" y="100330"/>
                </a:lnTo>
                <a:lnTo>
                  <a:pt x="225933" y="99059"/>
                </a:lnTo>
                <a:close/>
              </a:path>
              <a:path w="269240" h="262889">
                <a:moveTo>
                  <a:pt x="225755" y="22860"/>
                </a:moveTo>
                <a:lnTo>
                  <a:pt x="197345" y="22860"/>
                </a:lnTo>
                <a:lnTo>
                  <a:pt x="200152" y="25400"/>
                </a:lnTo>
                <a:lnTo>
                  <a:pt x="201434" y="25400"/>
                </a:lnTo>
                <a:lnTo>
                  <a:pt x="205041" y="29210"/>
                </a:lnTo>
                <a:lnTo>
                  <a:pt x="213144" y="85090"/>
                </a:lnTo>
                <a:lnTo>
                  <a:pt x="213258" y="86359"/>
                </a:lnTo>
                <a:lnTo>
                  <a:pt x="213601" y="87630"/>
                </a:lnTo>
                <a:lnTo>
                  <a:pt x="213880" y="88900"/>
                </a:lnTo>
                <a:lnTo>
                  <a:pt x="214617" y="91440"/>
                </a:lnTo>
                <a:lnTo>
                  <a:pt x="215163" y="91440"/>
                </a:lnTo>
                <a:lnTo>
                  <a:pt x="216598" y="93980"/>
                </a:lnTo>
                <a:lnTo>
                  <a:pt x="217538" y="95250"/>
                </a:lnTo>
                <a:lnTo>
                  <a:pt x="219925" y="96520"/>
                </a:lnTo>
                <a:lnTo>
                  <a:pt x="220992" y="97790"/>
                </a:lnTo>
                <a:lnTo>
                  <a:pt x="222859" y="99059"/>
                </a:lnTo>
                <a:lnTo>
                  <a:pt x="227342" y="99059"/>
                </a:lnTo>
                <a:lnTo>
                  <a:pt x="228079" y="97790"/>
                </a:lnTo>
                <a:lnTo>
                  <a:pt x="252761" y="73659"/>
                </a:lnTo>
                <a:lnTo>
                  <a:pt x="229743" y="73659"/>
                </a:lnTo>
                <a:lnTo>
                  <a:pt x="229617" y="64770"/>
                </a:lnTo>
                <a:lnTo>
                  <a:pt x="229511" y="48260"/>
                </a:lnTo>
                <a:lnTo>
                  <a:pt x="229298" y="43180"/>
                </a:lnTo>
                <a:lnTo>
                  <a:pt x="228142" y="33019"/>
                </a:lnTo>
                <a:lnTo>
                  <a:pt x="227279" y="27940"/>
                </a:lnTo>
                <a:lnTo>
                  <a:pt x="225755" y="22860"/>
                </a:lnTo>
                <a:close/>
              </a:path>
              <a:path w="269240" h="262889">
                <a:moveTo>
                  <a:pt x="260984" y="46990"/>
                </a:moveTo>
                <a:lnTo>
                  <a:pt x="256933" y="46990"/>
                </a:lnTo>
                <a:lnTo>
                  <a:pt x="229743" y="73659"/>
                </a:lnTo>
                <a:lnTo>
                  <a:pt x="252761" y="73659"/>
                </a:lnTo>
                <a:lnTo>
                  <a:pt x="268350" y="58419"/>
                </a:lnTo>
                <a:lnTo>
                  <a:pt x="268566" y="57150"/>
                </a:lnTo>
                <a:lnTo>
                  <a:pt x="268643" y="55880"/>
                </a:lnTo>
                <a:lnTo>
                  <a:pt x="268084" y="54610"/>
                </a:lnTo>
                <a:lnTo>
                  <a:pt x="267627" y="53340"/>
                </a:lnTo>
                <a:lnTo>
                  <a:pt x="266369" y="52069"/>
                </a:lnTo>
                <a:lnTo>
                  <a:pt x="265544" y="50800"/>
                </a:lnTo>
                <a:lnTo>
                  <a:pt x="264528" y="50800"/>
                </a:lnTo>
                <a:lnTo>
                  <a:pt x="263537" y="49530"/>
                </a:lnTo>
                <a:lnTo>
                  <a:pt x="262636" y="48260"/>
                </a:lnTo>
                <a:lnTo>
                  <a:pt x="260984" y="46990"/>
                </a:lnTo>
                <a:close/>
              </a:path>
              <a:path w="269240" h="262889">
                <a:moveTo>
                  <a:pt x="204533" y="0"/>
                </a:moveTo>
                <a:lnTo>
                  <a:pt x="194640" y="0"/>
                </a:lnTo>
                <a:lnTo>
                  <a:pt x="184099" y="3810"/>
                </a:lnTo>
                <a:lnTo>
                  <a:pt x="180555" y="7619"/>
                </a:lnTo>
                <a:lnTo>
                  <a:pt x="174777" y="12700"/>
                </a:lnTo>
                <a:lnTo>
                  <a:pt x="172821" y="15240"/>
                </a:lnTo>
                <a:lnTo>
                  <a:pt x="169532" y="20319"/>
                </a:lnTo>
                <a:lnTo>
                  <a:pt x="168147" y="22860"/>
                </a:lnTo>
                <a:lnTo>
                  <a:pt x="165938" y="26669"/>
                </a:lnTo>
                <a:lnTo>
                  <a:pt x="165125" y="29210"/>
                </a:lnTo>
                <a:lnTo>
                  <a:pt x="164071" y="33019"/>
                </a:lnTo>
                <a:lnTo>
                  <a:pt x="163804" y="34290"/>
                </a:lnTo>
                <a:lnTo>
                  <a:pt x="163817" y="36830"/>
                </a:lnTo>
                <a:lnTo>
                  <a:pt x="164071" y="38100"/>
                </a:lnTo>
                <a:lnTo>
                  <a:pt x="164274" y="38100"/>
                </a:lnTo>
                <a:lnTo>
                  <a:pt x="164871" y="39369"/>
                </a:lnTo>
                <a:lnTo>
                  <a:pt x="165265" y="39369"/>
                </a:lnTo>
                <a:lnTo>
                  <a:pt x="166243" y="40640"/>
                </a:lnTo>
                <a:lnTo>
                  <a:pt x="166903" y="41910"/>
                </a:lnTo>
                <a:lnTo>
                  <a:pt x="168897" y="43180"/>
                </a:lnTo>
                <a:lnTo>
                  <a:pt x="169951" y="44450"/>
                </a:lnTo>
                <a:lnTo>
                  <a:pt x="171780" y="45719"/>
                </a:lnTo>
                <a:lnTo>
                  <a:pt x="172542" y="46990"/>
                </a:lnTo>
                <a:lnTo>
                  <a:pt x="176364" y="46990"/>
                </a:lnTo>
                <a:lnTo>
                  <a:pt x="176733" y="45719"/>
                </a:lnTo>
                <a:lnTo>
                  <a:pt x="177253" y="43180"/>
                </a:lnTo>
                <a:lnTo>
                  <a:pt x="177672" y="40640"/>
                </a:lnTo>
                <a:lnTo>
                  <a:pt x="178790" y="38100"/>
                </a:lnTo>
                <a:lnTo>
                  <a:pt x="191414" y="22860"/>
                </a:lnTo>
                <a:lnTo>
                  <a:pt x="225755" y="22860"/>
                </a:lnTo>
                <a:lnTo>
                  <a:pt x="224993" y="20319"/>
                </a:lnTo>
                <a:lnTo>
                  <a:pt x="223570" y="16510"/>
                </a:lnTo>
                <a:lnTo>
                  <a:pt x="220129" y="11430"/>
                </a:lnTo>
                <a:lnTo>
                  <a:pt x="218160" y="8890"/>
                </a:lnTo>
                <a:lnTo>
                  <a:pt x="213436" y="5080"/>
                </a:lnTo>
                <a:lnTo>
                  <a:pt x="210642" y="2540"/>
                </a:lnTo>
                <a:lnTo>
                  <a:pt x="204533" y="0"/>
                </a:lnTo>
                <a:close/>
              </a:path>
            </a:pathLst>
          </a:custGeom>
          <a:solidFill>
            <a:srgbClr val="000000"/>
          </a:solidFill>
        </p:spPr>
        <p:txBody>
          <a:bodyPr wrap="square" lIns="0" tIns="0" rIns="0" bIns="0" rtlCol="0"/>
          <a:lstStyle/>
          <a:p>
            <a:endParaRPr/>
          </a:p>
        </p:txBody>
      </p:sp>
      <p:sp>
        <p:nvSpPr>
          <p:cNvPr id="101" name="object 101"/>
          <p:cNvSpPr/>
          <p:nvPr/>
        </p:nvSpPr>
        <p:spPr>
          <a:xfrm>
            <a:off x="2933701" y="5629884"/>
            <a:ext cx="258699" cy="262890"/>
          </a:xfrm>
          <a:prstGeom prst="rect">
            <a:avLst/>
          </a:prstGeom>
          <a:blipFill>
            <a:blip r:embed="rId2" cstate="print"/>
            <a:stretch>
              <a:fillRect/>
            </a:stretch>
          </a:blipFill>
        </p:spPr>
        <p:txBody>
          <a:bodyPr wrap="square" lIns="0" tIns="0" rIns="0" bIns="0" rtlCol="0"/>
          <a:lstStyle/>
          <a:p>
            <a:endParaRPr/>
          </a:p>
        </p:txBody>
      </p:sp>
      <p:sp>
        <p:nvSpPr>
          <p:cNvPr id="102" name="object 102"/>
          <p:cNvSpPr/>
          <p:nvPr/>
        </p:nvSpPr>
        <p:spPr>
          <a:xfrm>
            <a:off x="3387726" y="5624804"/>
            <a:ext cx="263525" cy="267970"/>
          </a:xfrm>
          <a:custGeom>
            <a:avLst/>
            <a:gdLst/>
            <a:ahLst/>
            <a:cxnLst/>
            <a:rect l="l" t="t" r="r" b="b"/>
            <a:pathLst>
              <a:path w="263525" h="267970">
                <a:moveTo>
                  <a:pt x="61975" y="191769"/>
                </a:moveTo>
                <a:lnTo>
                  <a:pt x="33655" y="191769"/>
                </a:lnTo>
                <a:lnTo>
                  <a:pt x="36449" y="194309"/>
                </a:lnTo>
                <a:lnTo>
                  <a:pt x="37718" y="194309"/>
                </a:lnTo>
                <a:lnTo>
                  <a:pt x="40131" y="196849"/>
                </a:lnTo>
                <a:lnTo>
                  <a:pt x="41275" y="198119"/>
                </a:lnTo>
                <a:lnTo>
                  <a:pt x="42418" y="200659"/>
                </a:lnTo>
                <a:lnTo>
                  <a:pt x="43433" y="201929"/>
                </a:lnTo>
                <a:lnTo>
                  <a:pt x="49402" y="252729"/>
                </a:lnTo>
                <a:lnTo>
                  <a:pt x="49402" y="253999"/>
                </a:lnTo>
                <a:lnTo>
                  <a:pt x="50164" y="257809"/>
                </a:lnTo>
                <a:lnTo>
                  <a:pt x="50545" y="259079"/>
                </a:lnTo>
                <a:lnTo>
                  <a:pt x="50800" y="260349"/>
                </a:lnTo>
                <a:lnTo>
                  <a:pt x="52069" y="261619"/>
                </a:lnTo>
                <a:lnTo>
                  <a:pt x="52831" y="262889"/>
                </a:lnTo>
                <a:lnTo>
                  <a:pt x="53720" y="264159"/>
                </a:lnTo>
                <a:lnTo>
                  <a:pt x="54991" y="264159"/>
                </a:lnTo>
                <a:lnTo>
                  <a:pt x="57276" y="266699"/>
                </a:lnTo>
                <a:lnTo>
                  <a:pt x="59055" y="267969"/>
                </a:lnTo>
                <a:lnTo>
                  <a:pt x="63626" y="267969"/>
                </a:lnTo>
                <a:lnTo>
                  <a:pt x="64262" y="266699"/>
                </a:lnTo>
                <a:lnTo>
                  <a:pt x="65150" y="266699"/>
                </a:lnTo>
                <a:lnTo>
                  <a:pt x="89125" y="242569"/>
                </a:lnTo>
                <a:lnTo>
                  <a:pt x="66039" y="242569"/>
                </a:lnTo>
                <a:lnTo>
                  <a:pt x="65786" y="227329"/>
                </a:lnTo>
                <a:lnTo>
                  <a:pt x="63500" y="196849"/>
                </a:lnTo>
                <a:lnTo>
                  <a:pt x="61975" y="191769"/>
                </a:lnTo>
                <a:close/>
              </a:path>
              <a:path w="263525" h="267970">
                <a:moveTo>
                  <a:pt x="97281" y="215899"/>
                </a:moveTo>
                <a:lnTo>
                  <a:pt x="92837" y="215899"/>
                </a:lnTo>
                <a:lnTo>
                  <a:pt x="66039" y="242569"/>
                </a:lnTo>
                <a:lnTo>
                  <a:pt x="89125" y="242569"/>
                </a:lnTo>
                <a:lnTo>
                  <a:pt x="104267" y="227329"/>
                </a:lnTo>
                <a:lnTo>
                  <a:pt x="104648" y="227329"/>
                </a:lnTo>
                <a:lnTo>
                  <a:pt x="105029" y="224789"/>
                </a:lnTo>
                <a:lnTo>
                  <a:pt x="104901" y="224789"/>
                </a:lnTo>
                <a:lnTo>
                  <a:pt x="103886" y="222249"/>
                </a:lnTo>
                <a:lnTo>
                  <a:pt x="102616" y="220979"/>
                </a:lnTo>
                <a:lnTo>
                  <a:pt x="100711" y="219709"/>
                </a:lnTo>
                <a:lnTo>
                  <a:pt x="98932" y="217169"/>
                </a:lnTo>
                <a:lnTo>
                  <a:pt x="98043" y="217169"/>
                </a:lnTo>
                <a:lnTo>
                  <a:pt x="97281" y="215899"/>
                </a:lnTo>
                <a:close/>
              </a:path>
              <a:path w="263525" h="267970">
                <a:moveTo>
                  <a:pt x="40767" y="168909"/>
                </a:moveTo>
                <a:lnTo>
                  <a:pt x="30861" y="168909"/>
                </a:lnTo>
                <a:lnTo>
                  <a:pt x="27431" y="170179"/>
                </a:lnTo>
                <a:lnTo>
                  <a:pt x="20319" y="172719"/>
                </a:lnTo>
                <a:lnTo>
                  <a:pt x="16763" y="176529"/>
                </a:lnTo>
                <a:lnTo>
                  <a:pt x="13207" y="179069"/>
                </a:lnTo>
                <a:lnTo>
                  <a:pt x="11049" y="181609"/>
                </a:lnTo>
                <a:lnTo>
                  <a:pt x="9017" y="184149"/>
                </a:lnTo>
                <a:lnTo>
                  <a:pt x="5714" y="189229"/>
                </a:lnTo>
                <a:lnTo>
                  <a:pt x="4444" y="191769"/>
                </a:lnTo>
                <a:lnTo>
                  <a:pt x="2158" y="195579"/>
                </a:lnTo>
                <a:lnTo>
                  <a:pt x="1397" y="198119"/>
                </a:lnTo>
                <a:lnTo>
                  <a:pt x="0" y="203199"/>
                </a:lnTo>
                <a:lnTo>
                  <a:pt x="126" y="205739"/>
                </a:lnTo>
                <a:lnTo>
                  <a:pt x="254" y="207009"/>
                </a:lnTo>
                <a:lnTo>
                  <a:pt x="762" y="207009"/>
                </a:lnTo>
                <a:lnTo>
                  <a:pt x="1143" y="208279"/>
                </a:lnTo>
                <a:lnTo>
                  <a:pt x="1524" y="208279"/>
                </a:lnTo>
                <a:lnTo>
                  <a:pt x="3175" y="210819"/>
                </a:lnTo>
                <a:lnTo>
                  <a:pt x="3937" y="210819"/>
                </a:lnTo>
                <a:lnTo>
                  <a:pt x="6223" y="213359"/>
                </a:lnTo>
                <a:lnTo>
                  <a:pt x="8000" y="214629"/>
                </a:lnTo>
                <a:lnTo>
                  <a:pt x="8762" y="215899"/>
                </a:lnTo>
                <a:lnTo>
                  <a:pt x="12573" y="215899"/>
                </a:lnTo>
                <a:lnTo>
                  <a:pt x="12954" y="214629"/>
                </a:lnTo>
                <a:lnTo>
                  <a:pt x="13969" y="209549"/>
                </a:lnTo>
                <a:lnTo>
                  <a:pt x="14986" y="207009"/>
                </a:lnTo>
                <a:lnTo>
                  <a:pt x="15875" y="204469"/>
                </a:lnTo>
                <a:lnTo>
                  <a:pt x="16891" y="201929"/>
                </a:lnTo>
                <a:lnTo>
                  <a:pt x="18033" y="200659"/>
                </a:lnTo>
                <a:lnTo>
                  <a:pt x="19557" y="198119"/>
                </a:lnTo>
                <a:lnTo>
                  <a:pt x="21589" y="195579"/>
                </a:lnTo>
                <a:lnTo>
                  <a:pt x="24637" y="193039"/>
                </a:lnTo>
                <a:lnTo>
                  <a:pt x="27686" y="191769"/>
                </a:lnTo>
                <a:lnTo>
                  <a:pt x="61975" y="191769"/>
                </a:lnTo>
                <a:lnTo>
                  <a:pt x="61213" y="189229"/>
                </a:lnTo>
                <a:lnTo>
                  <a:pt x="59817" y="185419"/>
                </a:lnTo>
                <a:lnTo>
                  <a:pt x="58038" y="182879"/>
                </a:lnTo>
                <a:lnTo>
                  <a:pt x="56387" y="180339"/>
                </a:lnTo>
                <a:lnTo>
                  <a:pt x="54356" y="177799"/>
                </a:lnTo>
                <a:lnTo>
                  <a:pt x="52197" y="176529"/>
                </a:lnTo>
                <a:lnTo>
                  <a:pt x="49656" y="173989"/>
                </a:lnTo>
                <a:lnTo>
                  <a:pt x="46862" y="171449"/>
                </a:lnTo>
                <a:lnTo>
                  <a:pt x="40767" y="168909"/>
                </a:lnTo>
                <a:close/>
              </a:path>
              <a:path w="263525" h="267970">
                <a:moveTo>
                  <a:pt x="93091" y="111759"/>
                </a:moveTo>
                <a:lnTo>
                  <a:pt x="88392" y="111759"/>
                </a:lnTo>
                <a:lnTo>
                  <a:pt x="83693" y="114299"/>
                </a:lnTo>
                <a:lnTo>
                  <a:pt x="79120" y="115569"/>
                </a:lnTo>
                <a:lnTo>
                  <a:pt x="58927" y="147319"/>
                </a:lnTo>
                <a:lnTo>
                  <a:pt x="59943" y="152399"/>
                </a:lnTo>
                <a:lnTo>
                  <a:pt x="61087" y="157479"/>
                </a:lnTo>
                <a:lnTo>
                  <a:pt x="63373" y="162559"/>
                </a:lnTo>
                <a:lnTo>
                  <a:pt x="66929" y="167639"/>
                </a:lnTo>
                <a:lnTo>
                  <a:pt x="70357" y="172719"/>
                </a:lnTo>
                <a:lnTo>
                  <a:pt x="74930" y="177799"/>
                </a:lnTo>
                <a:lnTo>
                  <a:pt x="80263" y="182879"/>
                </a:lnTo>
                <a:lnTo>
                  <a:pt x="85725" y="189229"/>
                </a:lnTo>
                <a:lnTo>
                  <a:pt x="91058" y="193039"/>
                </a:lnTo>
                <a:lnTo>
                  <a:pt x="96012" y="196849"/>
                </a:lnTo>
                <a:lnTo>
                  <a:pt x="101092" y="200659"/>
                </a:lnTo>
                <a:lnTo>
                  <a:pt x="106044" y="203199"/>
                </a:lnTo>
                <a:lnTo>
                  <a:pt x="115569" y="205739"/>
                </a:lnTo>
                <a:lnTo>
                  <a:pt x="120268" y="205739"/>
                </a:lnTo>
                <a:lnTo>
                  <a:pt x="129667" y="201929"/>
                </a:lnTo>
                <a:lnTo>
                  <a:pt x="134238" y="199389"/>
                </a:lnTo>
                <a:lnTo>
                  <a:pt x="138937" y="194309"/>
                </a:lnTo>
                <a:lnTo>
                  <a:pt x="143510" y="190499"/>
                </a:lnTo>
                <a:lnTo>
                  <a:pt x="145034" y="187959"/>
                </a:lnTo>
                <a:lnTo>
                  <a:pt x="120650" y="187959"/>
                </a:lnTo>
                <a:lnTo>
                  <a:pt x="118237" y="186689"/>
                </a:lnTo>
                <a:lnTo>
                  <a:pt x="115569" y="185419"/>
                </a:lnTo>
                <a:lnTo>
                  <a:pt x="112775" y="185419"/>
                </a:lnTo>
                <a:lnTo>
                  <a:pt x="109727" y="182879"/>
                </a:lnTo>
                <a:lnTo>
                  <a:pt x="102616" y="177799"/>
                </a:lnTo>
                <a:lnTo>
                  <a:pt x="98425" y="173989"/>
                </a:lnTo>
                <a:lnTo>
                  <a:pt x="93472" y="168909"/>
                </a:lnTo>
                <a:lnTo>
                  <a:pt x="89535" y="165099"/>
                </a:lnTo>
                <a:lnTo>
                  <a:pt x="76073" y="143509"/>
                </a:lnTo>
                <a:lnTo>
                  <a:pt x="76835" y="138429"/>
                </a:lnTo>
                <a:lnTo>
                  <a:pt x="78105" y="137159"/>
                </a:lnTo>
                <a:lnTo>
                  <a:pt x="80137" y="134619"/>
                </a:lnTo>
                <a:lnTo>
                  <a:pt x="81280" y="133349"/>
                </a:lnTo>
                <a:lnTo>
                  <a:pt x="82550" y="132079"/>
                </a:lnTo>
                <a:lnTo>
                  <a:pt x="85089" y="130809"/>
                </a:lnTo>
                <a:lnTo>
                  <a:pt x="125120" y="130809"/>
                </a:lnTo>
                <a:lnTo>
                  <a:pt x="122936" y="128269"/>
                </a:lnTo>
                <a:lnTo>
                  <a:pt x="117729" y="124459"/>
                </a:lnTo>
                <a:lnTo>
                  <a:pt x="107568" y="116839"/>
                </a:lnTo>
                <a:lnTo>
                  <a:pt x="102743" y="114299"/>
                </a:lnTo>
                <a:lnTo>
                  <a:pt x="93091" y="111759"/>
                </a:lnTo>
                <a:close/>
              </a:path>
              <a:path w="263525" h="267970">
                <a:moveTo>
                  <a:pt x="125120" y="130809"/>
                </a:moveTo>
                <a:lnTo>
                  <a:pt x="91312" y="130809"/>
                </a:lnTo>
                <a:lnTo>
                  <a:pt x="94868" y="132079"/>
                </a:lnTo>
                <a:lnTo>
                  <a:pt x="96900" y="133349"/>
                </a:lnTo>
                <a:lnTo>
                  <a:pt x="101218" y="135889"/>
                </a:lnTo>
                <a:lnTo>
                  <a:pt x="106299" y="140969"/>
                </a:lnTo>
                <a:lnTo>
                  <a:pt x="108966" y="143509"/>
                </a:lnTo>
                <a:lnTo>
                  <a:pt x="111887" y="146049"/>
                </a:lnTo>
                <a:lnTo>
                  <a:pt x="115188" y="148589"/>
                </a:lnTo>
                <a:lnTo>
                  <a:pt x="117856" y="151129"/>
                </a:lnTo>
                <a:lnTo>
                  <a:pt x="122300" y="156209"/>
                </a:lnTo>
                <a:lnTo>
                  <a:pt x="124332" y="158749"/>
                </a:lnTo>
                <a:lnTo>
                  <a:pt x="126111" y="161289"/>
                </a:lnTo>
                <a:lnTo>
                  <a:pt x="127507" y="162559"/>
                </a:lnTo>
                <a:lnTo>
                  <a:pt x="129031" y="165099"/>
                </a:lnTo>
                <a:lnTo>
                  <a:pt x="130048" y="167639"/>
                </a:lnTo>
                <a:lnTo>
                  <a:pt x="130937" y="168909"/>
                </a:lnTo>
                <a:lnTo>
                  <a:pt x="131699" y="170179"/>
                </a:lnTo>
                <a:lnTo>
                  <a:pt x="132206" y="172719"/>
                </a:lnTo>
                <a:lnTo>
                  <a:pt x="132333" y="176529"/>
                </a:lnTo>
                <a:lnTo>
                  <a:pt x="132080" y="177799"/>
                </a:lnTo>
                <a:lnTo>
                  <a:pt x="130810" y="180339"/>
                </a:lnTo>
                <a:lnTo>
                  <a:pt x="129793" y="181609"/>
                </a:lnTo>
                <a:lnTo>
                  <a:pt x="128524" y="182879"/>
                </a:lnTo>
                <a:lnTo>
                  <a:pt x="126618" y="185419"/>
                </a:lnTo>
                <a:lnTo>
                  <a:pt x="124713" y="186689"/>
                </a:lnTo>
                <a:lnTo>
                  <a:pt x="120650" y="187959"/>
                </a:lnTo>
                <a:lnTo>
                  <a:pt x="145034" y="187959"/>
                </a:lnTo>
                <a:lnTo>
                  <a:pt x="146557" y="185419"/>
                </a:lnTo>
                <a:lnTo>
                  <a:pt x="149606" y="175259"/>
                </a:lnTo>
                <a:lnTo>
                  <a:pt x="149860" y="171449"/>
                </a:lnTo>
                <a:lnTo>
                  <a:pt x="148717" y="166369"/>
                </a:lnTo>
                <a:lnTo>
                  <a:pt x="147700" y="161289"/>
                </a:lnTo>
                <a:lnTo>
                  <a:pt x="128397" y="134619"/>
                </a:lnTo>
                <a:lnTo>
                  <a:pt x="125120" y="130809"/>
                </a:lnTo>
                <a:close/>
              </a:path>
              <a:path w="263525" h="267970">
                <a:moveTo>
                  <a:pt x="147066" y="58419"/>
                </a:moveTo>
                <a:lnTo>
                  <a:pt x="142239" y="58419"/>
                </a:lnTo>
                <a:lnTo>
                  <a:pt x="132969" y="60959"/>
                </a:lnTo>
                <a:lnTo>
                  <a:pt x="112775" y="92709"/>
                </a:lnTo>
                <a:lnTo>
                  <a:pt x="113918" y="97789"/>
                </a:lnTo>
                <a:lnTo>
                  <a:pt x="114935" y="102869"/>
                </a:lnTo>
                <a:lnTo>
                  <a:pt x="139573" y="134619"/>
                </a:lnTo>
                <a:lnTo>
                  <a:pt x="144906" y="139699"/>
                </a:lnTo>
                <a:lnTo>
                  <a:pt x="149987" y="143509"/>
                </a:lnTo>
                <a:lnTo>
                  <a:pt x="154939" y="147319"/>
                </a:lnTo>
                <a:lnTo>
                  <a:pt x="159893" y="149859"/>
                </a:lnTo>
                <a:lnTo>
                  <a:pt x="169544" y="151129"/>
                </a:lnTo>
                <a:lnTo>
                  <a:pt x="174244" y="151129"/>
                </a:lnTo>
                <a:lnTo>
                  <a:pt x="183514" y="148589"/>
                </a:lnTo>
                <a:lnTo>
                  <a:pt x="188213" y="146049"/>
                </a:lnTo>
                <a:lnTo>
                  <a:pt x="197357" y="135889"/>
                </a:lnTo>
                <a:lnTo>
                  <a:pt x="199474" y="133349"/>
                </a:lnTo>
                <a:lnTo>
                  <a:pt x="172085" y="133349"/>
                </a:lnTo>
                <a:lnTo>
                  <a:pt x="166750" y="130809"/>
                </a:lnTo>
                <a:lnTo>
                  <a:pt x="163575" y="129539"/>
                </a:lnTo>
                <a:lnTo>
                  <a:pt x="156463" y="123189"/>
                </a:lnTo>
                <a:lnTo>
                  <a:pt x="152273" y="119379"/>
                </a:lnTo>
                <a:lnTo>
                  <a:pt x="143510" y="110489"/>
                </a:lnTo>
                <a:lnTo>
                  <a:pt x="140081" y="107949"/>
                </a:lnTo>
                <a:lnTo>
                  <a:pt x="134747" y="100329"/>
                </a:lnTo>
                <a:lnTo>
                  <a:pt x="132842" y="97789"/>
                </a:lnTo>
                <a:lnTo>
                  <a:pt x="131699" y="95249"/>
                </a:lnTo>
                <a:lnTo>
                  <a:pt x="130429" y="92709"/>
                </a:lnTo>
                <a:lnTo>
                  <a:pt x="130048" y="90169"/>
                </a:lnTo>
                <a:lnTo>
                  <a:pt x="130429" y="87629"/>
                </a:lnTo>
                <a:lnTo>
                  <a:pt x="130682" y="85089"/>
                </a:lnTo>
                <a:lnTo>
                  <a:pt x="131952" y="82549"/>
                </a:lnTo>
                <a:lnTo>
                  <a:pt x="133985" y="80009"/>
                </a:lnTo>
                <a:lnTo>
                  <a:pt x="135127" y="80009"/>
                </a:lnTo>
                <a:lnTo>
                  <a:pt x="136398" y="78739"/>
                </a:lnTo>
                <a:lnTo>
                  <a:pt x="137794" y="77469"/>
                </a:lnTo>
                <a:lnTo>
                  <a:pt x="139064" y="77469"/>
                </a:lnTo>
                <a:lnTo>
                  <a:pt x="140462" y="76199"/>
                </a:lnTo>
                <a:lnTo>
                  <a:pt x="178149" y="76199"/>
                </a:lnTo>
                <a:lnTo>
                  <a:pt x="176783" y="74929"/>
                </a:lnTo>
                <a:lnTo>
                  <a:pt x="171576" y="69849"/>
                </a:lnTo>
                <a:lnTo>
                  <a:pt x="166497" y="67309"/>
                </a:lnTo>
                <a:lnTo>
                  <a:pt x="161544" y="63499"/>
                </a:lnTo>
                <a:lnTo>
                  <a:pt x="156591" y="60959"/>
                </a:lnTo>
                <a:lnTo>
                  <a:pt x="147066" y="58419"/>
                </a:lnTo>
                <a:close/>
              </a:path>
              <a:path w="263525" h="267970">
                <a:moveTo>
                  <a:pt x="178149" y="76199"/>
                </a:moveTo>
                <a:lnTo>
                  <a:pt x="143510" y="76199"/>
                </a:lnTo>
                <a:lnTo>
                  <a:pt x="145161" y="77469"/>
                </a:lnTo>
                <a:lnTo>
                  <a:pt x="148717" y="78739"/>
                </a:lnTo>
                <a:lnTo>
                  <a:pt x="150749" y="80009"/>
                </a:lnTo>
                <a:lnTo>
                  <a:pt x="152907" y="81279"/>
                </a:lnTo>
                <a:lnTo>
                  <a:pt x="155194" y="82549"/>
                </a:lnTo>
                <a:lnTo>
                  <a:pt x="157606" y="83819"/>
                </a:lnTo>
                <a:lnTo>
                  <a:pt x="160274" y="86359"/>
                </a:lnTo>
                <a:lnTo>
                  <a:pt x="165862" y="91439"/>
                </a:lnTo>
                <a:lnTo>
                  <a:pt x="169037" y="95249"/>
                </a:lnTo>
                <a:lnTo>
                  <a:pt x="171704" y="97789"/>
                </a:lnTo>
                <a:lnTo>
                  <a:pt x="174117" y="100329"/>
                </a:lnTo>
                <a:lnTo>
                  <a:pt x="176149" y="102869"/>
                </a:lnTo>
                <a:lnTo>
                  <a:pt x="178307" y="105409"/>
                </a:lnTo>
                <a:lnTo>
                  <a:pt x="179958" y="106679"/>
                </a:lnTo>
                <a:lnTo>
                  <a:pt x="181482" y="109219"/>
                </a:lnTo>
                <a:lnTo>
                  <a:pt x="182880" y="111759"/>
                </a:lnTo>
                <a:lnTo>
                  <a:pt x="184023" y="113029"/>
                </a:lnTo>
                <a:lnTo>
                  <a:pt x="186055" y="118109"/>
                </a:lnTo>
                <a:lnTo>
                  <a:pt x="186181" y="121919"/>
                </a:lnTo>
                <a:lnTo>
                  <a:pt x="185927" y="123189"/>
                </a:lnTo>
                <a:lnTo>
                  <a:pt x="174498" y="133349"/>
                </a:lnTo>
                <a:lnTo>
                  <a:pt x="199474" y="133349"/>
                </a:lnTo>
                <a:lnTo>
                  <a:pt x="200532" y="132079"/>
                </a:lnTo>
                <a:lnTo>
                  <a:pt x="203581" y="121919"/>
                </a:lnTo>
                <a:lnTo>
                  <a:pt x="203707" y="116839"/>
                </a:lnTo>
                <a:lnTo>
                  <a:pt x="202692" y="111759"/>
                </a:lnTo>
                <a:lnTo>
                  <a:pt x="201549" y="106679"/>
                </a:lnTo>
                <a:lnTo>
                  <a:pt x="199262" y="101599"/>
                </a:lnTo>
                <a:lnTo>
                  <a:pt x="192150" y="91439"/>
                </a:lnTo>
                <a:lnTo>
                  <a:pt x="187706" y="86359"/>
                </a:lnTo>
                <a:lnTo>
                  <a:pt x="182244" y="80009"/>
                </a:lnTo>
                <a:lnTo>
                  <a:pt x="178149" y="76199"/>
                </a:lnTo>
                <a:close/>
              </a:path>
              <a:path w="263525" h="267970">
                <a:moveTo>
                  <a:pt x="209804" y="92709"/>
                </a:moveTo>
                <a:lnTo>
                  <a:pt x="205867" y="92709"/>
                </a:lnTo>
                <a:lnTo>
                  <a:pt x="206756" y="93979"/>
                </a:lnTo>
                <a:lnTo>
                  <a:pt x="208787" y="93979"/>
                </a:lnTo>
                <a:lnTo>
                  <a:pt x="209804" y="92709"/>
                </a:lnTo>
                <a:close/>
              </a:path>
              <a:path w="263525" h="267970">
                <a:moveTo>
                  <a:pt x="197612" y="0"/>
                </a:moveTo>
                <a:lnTo>
                  <a:pt x="195961" y="0"/>
                </a:lnTo>
                <a:lnTo>
                  <a:pt x="195072" y="1269"/>
                </a:lnTo>
                <a:lnTo>
                  <a:pt x="194182" y="1269"/>
                </a:lnTo>
                <a:lnTo>
                  <a:pt x="193167" y="2539"/>
                </a:lnTo>
                <a:lnTo>
                  <a:pt x="192024" y="2539"/>
                </a:lnTo>
                <a:lnTo>
                  <a:pt x="190754" y="3809"/>
                </a:lnTo>
                <a:lnTo>
                  <a:pt x="189356" y="5079"/>
                </a:lnTo>
                <a:lnTo>
                  <a:pt x="187832" y="6349"/>
                </a:lnTo>
                <a:lnTo>
                  <a:pt x="184404" y="10159"/>
                </a:lnTo>
                <a:lnTo>
                  <a:pt x="183006" y="11429"/>
                </a:lnTo>
                <a:lnTo>
                  <a:pt x="181863" y="12699"/>
                </a:lnTo>
                <a:lnTo>
                  <a:pt x="179958" y="15239"/>
                </a:lnTo>
                <a:lnTo>
                  <a:pt x="179324" y="16509"/>
                </a:lnTo>
                <a:lnTo>
                  <a:pt x="178816" y="16509"/>
                </a:lnTo>
                <a:lnTo>
                  <a:pt x="178435" y="17779"/>
                </a:lnTo>
                <a:lnTo>
                  <a:pt x="178181" y="17779"/>
                </a:lnTo>
                <a:lnTo>
                  <a:pt x="177926" y="19049"/>
                </a:lnTo>
                <a:lnTo>
                  <a:pt x="194310" y="78739"/>
                </a:lnTo>
                <a:lnTo>
                  <a:pt x="194563" y="80009"/>
                </a:lnTo>
                <a:lnTo>
                  <a:pt x="194944" y="80009"/>
                </a:lnTo>
                <a:lnTo>
                  <a:pt x="196087" y="82549"/>
                </a:lnTo>
                <a:lnTo>
                  <a:pt x="196723" y="83819"/>
                </a:lnTo>
                <a:lnTo>
                  <a:pt x="197231" y="85089"/>
                </a:lnTo>
                <a:lnTo>
                  <a:pt x="197866" y="85089"/>
                </a:lnTo>
                <a:lnTo>
                  <a:pt x="199389" y="87629"/>
                </a:lnTo>
                <a:lnTo>
                  <a:pt x="200406" y="87629"/>
                </a:lnTo>
                <a:lnTo>
                  <a:pt x="201422" y="88899"/>
                </a:lnTo>
                <a:lnTo>
                  <a:pt x="202819" y="90169"/>
                </a:lnTo>
                <a:lnTo>
                  <a:pt x="203962" y="91439"/>
                </a:lnTo>
                <a:lnTo>
                  <a:pt x="204977" y="92709"/>
                </a:lnTo>
                <a:lnTo>
                  <a:pt x="210693" y="92709"/>
                </a:lnTo>
                <a:lnTo>
                  <a:pt x="229289" y="73659"/>
                </a:lnTo>
                <a:lnTo>
                  <a:pt x="207644" y="73659"/>
                </a:lnTo>
                <a:lnTo>
                  <a:pt x="194310" y="24129"/>
                </a:lnTo>
                <a:lnTo>
                  <a:pt x="221122" y="24129"/>
                </a:lnTo>
                <a:lnTo>
                  <a:pt x="198119" y="1269"/>
                </a:lnTo>
                <a:lnTo>
                  <a:pt x="197612" y="0"/>
                </a:lnTo>
                <a:close/>
              </a:path>
              <a:path w="263525" h="267970">
                <a:moveTo>
                  <a:pt x="263017" y="66039"/>
                </a:moveTo>
                <a:lnTo>
                  <a:pt x="236727" y="66039"/>
                </a:lnTo>
                <a:lnTo>
                  <a:pt x="249047" y="78739"/>
                </a:lnTo>
                <a:lnTo>
                  <a:pt x="252730" y="78739"/>
                </a:lnTo>
                <a:lnTo>
                  <a:pt x="254507" y="77469"/>
                </a:lnTo>
                <a:lnTo>
                  <a:pt x="256539" y="74929"/>
                </a:lnTo>
                <a:lnTo>
                  <a:pt x="259080" y="72389"/>
                </a:lnTo>
                <a:lnTo>
                  <a:pt x="260095" y="71119"/>
                </a:lnTo>
                <a:lnTo>
                  <a:pt x="261619" y="69849"/>
                </a:lnTo>
                <a:lnTo>
                  <a:pt x="262255" y="68579"/>
                </a:lnTo>
                <a:lnTo>
                  <a:pt x="262508" y="68579"/>
                </a:lnTo>
                <a:lnTo>
                  <a:pt x="262889" y="67309"/>
                </a:lnTo>
                <a:lnTo>
                  <a:pt x="263017" y="67309"/>
                </a:lnTo>
                <a:lnTo>
                  <a:pt x="263017" y="66039"/>
                </a:lnTo>
                <a:close/>
              </a:path>
              <a:path w="263525" h="267970">
                <a:moveTo>
                  <a:pt x="221122" y="24129"/>
                </a:moveTo>
                <a:lnTo>
                  <a:pt x="194437" y="24129"/>
                </a:lnTo>
                <a:lnTo>
                  <a:pt x="225679" y="55879"/>
                </a:lnTo>
                <a:lnTo>
                  <a:pt x="207644" y="73659"/>
                </a:lnTo>
                <a:lnTo>
                  <a:pt x="229289" y="73659"/>
                </a:lnTo>
                <a:lnTo>
                  <a:pt x="236727" y="66039"/>
                </a:lnTo>
                <a:lnTo>
                  <a:pt x="262763" y="66039"/>
                </a:lnTo>
                <a:lnTo>
                  <a:pt x="262381" y="64769"/>
                </a:lnTo>
                <a:lnTo>
                  <a:pt x="250062" y="53339"/>
                </a:lnTo>
                <a:lnTo>
                  <a:pt x="256794" y="45719"/>
                </a:lnTo>
                <a:lnTo>
                  <a:pt x="256286" y="44449"/>
                </a:lnTo>
                <a:lnTo>
                  <a:pt x="255650" y="43179"/>
                </a:lnTo>
                <a:lnTo>
                  <a:pt x="255079" y="41909"/>
                </a:lnTo>
                <a:lnTo>
                  <a:pt x="239013" y="41909"/>
                </a:lnTo>
                <a:lnTo>
                  <a:pt x="221122" y="24129"/>
                </a:lnTo>
                <a:close/>
              </a:path>
              <a:path w="263525" h="267970">
                <a:moveTo>
                  <a:pt x="247776" y="35559"/>
                </a:moveTo>
                <a:lnTo>
                  <a:pt x="245110" y="35559"/>
                </a:lnTo>
                <a:lnTo>
                  <a:pt x="239013" y="41909"/>
                </a:lnTo>
                <a:lnTo>
                  <a:pt x="255079" y="41909"/>
                </a:lnTo>
                <a:lnTo>
                  <a:pt x="254507" y="40639"/>
                </a:lnTo>
                <a:lnTo>
                  <a:pt x="252730" y="39369"/>
                </a:lnTo>
                <a:lnTo>
                  <a:pt x="250698" y="36829"/>
                </a:lnTo>
                <a:lnTo>
                  <a:pt x="249047" y="36829"/>
                </a:lnTo>
                <a:lnTo>
                  <a:pt x="247776" y="35559"/>
                </a:lnTo>
                <a:close/>
              </a:path>
            </a:pathLst>
          </a:custGeom>
          <a:solidFill>
            <a:srgbClr val="000000"/>
          </a:solidFill>
        </p:spPr>
        <p:txBody>
          <a:bodyPr wrap="square" lIns="0" tIns="0" rIns="0" bIns="0" rtlCol="0"/>
          <a:lstStyle/>
          <a:p>
            <a:endParaRPr/>
          </a:p>
        </p:txBody>
      </p:sp>
      <p:sp>
        <p:nvSpPr>
          <p:cNvPr id="103" name="object 103"/>
          <p:cNvSpPr/>
          <p:nvPr/>
        </p:nvSpPr>
        <p:spPr>
          <a:xfrm>
            <a:off x="3841876" y="5623534"/>
            <a:ext cx="257810" cy="269240"/>
          </a:xfrm>
          <a:custGeom>
            <a:avLst/>
            <a:gdLst/>
            <a:ahLst/>
            <a:cxnLst/>
            <a:rect l="l" t="t" r="r" b="b"/>
            <a:pathLst>
              <a:path w="257810" h="269239">
                <a:moveTo>
                  <a:pt x="61976" y="193040"/>
                </a:moveTo>
                <a:lnTo>
                  <a:pt x="33528" y="193040"/>
                </a:lnTo>
                <a:lnTo>
                  <a:pt x="36322" y="195580"/>
                </a:lnTo>
                <a:lnTo>
                  <a:pt x="37592" y="195580"/>
                </a:lnTo>
                <a:lnTo>
                  <a:pt x="40005" y="198120"/>
                </a:lnTo>
                <a:lnTo>
                  <a:pt x="41275" y="199390"/>
                </a:lnTo>
                <a:lnTo>
                  <a:pt x="42291" y="201930"/>
                </a:lnTo>
                <a:lnTo>
                  <a:pt x="43434" y="203200"/>
                </a:lnTo>
                <a:lnTo>
                  <a:pt x="44450" y="205740"/>
                </a:lnTo>
                <a:lnTo>
                  <a:pt x="45212" y="208280"/>
                </a:lnTo>
                <a:lnTo>
                  <a:pt x="46100" y="210820"/>
                </a:lnTo>
                <a:lnTo>
                  <a:pt x="46862" y="213359"/>
                </a:lnTo>
                <a:lnTo>
                  <a:pt x="47371" y="217170"/>
                </a:lnTo>
                <a:lnTo>
                  <a:pt x="48006" y="219709"/>
                </a:lnTo>
                <a:lnTo>
                  <a:pt x="48387" y="224790"/>
                </a:lnTo>
                <a:lnTo>
                  <a:pt x="49275" y="254000"/>
                </a:lnTo>
                <a:lnTo>
                  <a:pt x="49275" y="255270"/>
                </a:lnTo>
                <a:lnTo>
                  <a:pt x="49403" y="256540"/>
                </a:lnTo>
                <a:lnTo>
                  <a:pt x="49656" y="256540"/>
                </a:lnTo>
                <a:lnTo>
                  <a:pt x="49784" y="257809"/>
                </a:lnTo>
                <a:lnTo>
                  <a:pt x="50037" y="259080"/>
                </a:lnTo>
                <a:lnTo>
                  <a:pt x="50800" y="261620"/>
                </a:lnTo>
                <a:lnTo>
                  <a:pt x="51308" y="261620"/>
                </a:lnTo>
                <a:lnTo>
                  <a:pt x="52831" y="264159"/>
                </a:lnTo>
                <a:lnTo>
                  <a:pt x="53721" y="265430"/>
                </a:lnTo>
                <a:lnTo>
                  <a:pt x="54864" y="265430"/>
                </a:lnTo>
                <a:lnTo>
                  <a:pt x="56134" y="266700"/>
                </a:lnTo>
                <a:lnTo>
                  <a:pt x="58166" y="269240"/>
                </a:lnTo>
                <a:lnTo>
                  <a:pt x="63500" y="269240"/>
                </a:lnTo>
                <a:lnTo>
                  <a:pt x="64262" y="267970"/>
                </a:lnTo>
                <a:lnTo>
                  <a:pt x="88703" y="243840"/>
                </a:lnTo>
                <a:lnTo>
                  <a:pt x="65912" y="243840"/>
                </a:lnTo>
                <a:lnTo>
                  <a:pt x="65659" y="228600"/>
                </a:lnTo>
                <a:lnTo>
                  <a:pt x="65582" y="214630"/>
                </a:lnTo>
                <a:lnTo>
                  <a:pt x="65531" y="213359"/>
                </a:lnTo>
                <a:lnTo>
                  <a:pt x="64262" y="203200"/>
                </a:lnTo>
                <a:lnTo>
                  <a:pt x="63500" y="198120"/>
                </a:lnTo>
                <a:lnTo>
                  <a:pt x="61976" y="193040"/>
                </a:lnTo>
                <a:close/>
              </a:path>
              <a:path w="257810" h="269239">
                <a:moveTo>
                  <a:pt x="97155" y="217170"/>
                </a:moveTo>
                <a:lnTo>
                  <a:pt x="92710" y="217170"/>
                </a:lnTo>
                <a:lnTo>
                  <a:pt x="65912" y="243840"/>
                </a:lnTo>
                <a:lnTo>
                  <a:pt x="88703" y="243840"/>
                </a:lnTo>
                <a:lnTo>
                  <a:pt x="104140" y="228600"/>
                </a:lnTo>
                <a:lnTo>
                  <a:pt x="104521" y="228600"/>
                </a:lnTo>
                <a:lnTo>
                  <a:pt x="104775" y="227330"/>
                </a:lnTo>
                <a:lnTo>
                  <a:pt x="104902" y="226059"/>
                </a:lnTo>
                <a:lnTo>
                  <a:pt x="104775" y="226059"/>
                </a:lnTo>
                <a:lnTo>
                  <a:pt x="103759" y="223520"/>
                </a:lnTo>
                <a:lnTo>
                  <a:pt x="102489" y="222250"/>
                </a:lnTo>
                <a:lnTo>
                  <a:pt x="101727" y="220980"/>
                </a:lnTo>
                <a:lnTo>
                  <a:pt x="100711" y="220980"/>
                </a:lnTo>
                <a:lnTo>
                  <a:pt x="99695" y="219709"/>
                </a:lnTo>
                <a:lnTo>
                  <a:pt x="98806" y="218440"/>
                </a:lnTo>
                <a:lnTo>
                  <a:pt x="98043" y="218440"/>
                </a:lnTo>
                <a:lnTo>
                  <a:pt x="97155" y="217170"/>
                </a:lnTo>
                <a:close/>
              </a:path>
              <a:path w="257810" h="269239">
                <a:moveTo>
                  <a:pt x="40767" y="170180"/>
                </a:moveTo>
                <a:lnTo>
                  <a:pt x="30861" y="170180"/>
                </a:lnTo>
                <a:lnTo>
                  <a:pt x="27431" y="171450"/>
                </a:lnTo>
                <a:lnTo>
                  <a:pt x="20320" y="173990"/>
                </a:lnTo>
                <a:lnTo>
                  <a:pt x="16764" y="177800"/>
                </a:lnTo>
                <a:lnTo>
                  <a:pt x="13208" y="180340"/>
                </a:lnTo>
                <a:lnTo>
                  <a:pt x="10922" y="182880"/>
                </a:lnTo>
                <a:lnTo>
                  <a:pt x="9017" y="185420"/>
                </a:lnTo>
                <a:lnTo>
                  <a:pt x="5715" y="190500"/>
                </a:lnTo>
                <a:lnTo>
                  <a:pt x="4318" y="193040"/>
                </a:lnTo>
                <a:lnTo>
                  <a:pt x="3175" y="195580"/>
                </a:lnTo>
                <a:lnTo>
                  <a:pt x="1270" y="199390"/>
                </a:lnTo>
                <a:lnTo>
                  <a:pt x="254" y="203200"/>
                </a:lnTo>
                <a:lnTo>
                  <a:pt x="0" y="204470"/>
                </a:lnTo>
                <a:lnTo>
                  <a:pt x="0" y="207009"/>
                </a:lnTo>
                <a:lnTo>
                  <a:pt x="254" y="208280"/>
                </a:lnTo>
                <a:lnTo>
                  <a:pt x="1016" y="209550"/>
                </a:lnTo>
                <a:lnTo>
                  <a:pt x="1397" y="209550"/>
                </a:lnTo>
                <a:lnTo>
                  <a:pt x="3048" y="212090"/>
                </a:lnTo>
                <a:lnTo>
                  <a:pt x="3937" y="212090"/>
                </a:lnTo>
                <a:lnTo>
                  <a:pt x="5080" y="213359"/>
                </a:lnTo>
                <a:lnTo>
                  <a:pt x="6096" y="214630"/>
                </a:lnTo>
                <a:lnTo>
                  <a:pt x="6985" y="215900"/>
                </a:lnTo>
                <a:lnTo>
                  <a:pt x="8762" y="217170"/>
                </a:lnTo>
                <a:lnTo>
                  <a:pt x="12573" y="217170"/>
                </a:lnTo>
                <a:lnTo>
                  <a:pt x="12954" y="215900"/>
                </a:lnTo>
                <a:lnTo>
                  <a:pt x="13462" y="213359"/>
                </a:lnTo>
                <a:lnTo>
                  <a:pt x="13843" y="210820"/>
                </a:lnTo>
                <a:lnTo>
                  <a:pt x="14350" y="209550"/>
                </a:lnTo>
                <a:lnTo>
                  <a:pt x="14986" y="208280"/>
                </a:lnTo>
                <a:lnTo>
                  <a:pt x="15748" y="205740"/>
                </a:lnTo>
                <a:lnTo>
                  <a:pt x="16891" y="203200"/>
                </a:lnTo>
                <a:lnTo>
                  <a:pt x="17906" y="201930"/>
                </a:lnTo>
                <a:lnTo>
                  <a:pt x="19558" y="199390"/>
                </a:lnTo>
                <a:lnTo>
                  <a:pt x="21590" y="196850"/>
                </a:lnTo>
                <a:lnTo>
                  <a:pt x="22987" y="195580"/>
                </a:lnTo>
                <a:lnTo>
                  <a:pt x="24511" y="194309"/>
                </a:lnTo>
                <a:lnTo>
                  <a:pt x="27559" y="193040"/>
                </a:lnTo>
                <a:lnTo>
                  <a:pt x="61976" y="193040"/>
                </a:lnTo>
                <a:lnTo>
                  <a:pt x="61214" y="190500"/>
                </a:lnTo>
                <a:lnTo>
                  <a:pt x="52197" y="177800"/>
                </a:lnTo>
                <a:lnTo>
                  <a:pt x="49656" y="175259"/>
                </a:lnTo>
                <a:lnTo>
                  <a:pt x="46862" y="172720"/>
                </a:lnTo>
                <a:lnTo>
                  <a:pt x="40767" y="170180"/>
                </a:lnTo>
                <a:close/>
              </a:path>
              <a:path w="257810" h="269239">
                <a:moveTo>
                  <a:pt x="93091" y="113030"/>
                </a:moveTo>
                <a:lnTo>
                  <a:pt x="88392" y="113030"/>
                </a:lnTo>
                <a:lnTo>
                  <a:pt x="78993" y="116840"/>
                </a:lnTo>
                <a:lnTo>
                  <a:pt x="74295" y="119380"/>
                </a:lnTo>
                <a:lnTo>
                  <a:pt x="69723" y="124459"/>
                </a:lnTo>
                <a:lnTo>
                  <a:pt x="65150" y="128270"/>
                </a:lnTo>
                <a:lnTo>
                  <a:pt x="62103" y="133350"/>
                </a:lnTo>
                <a:lnTo>
                  <a:pt x="59055" y="143509"/>
                </a:lnTo>
                <a:lnTo>
                  <a:pt x="58800" y="148590"/>
                </a:lnTo>
                <a:lnTo>
                  <a:pt x="61087" y="158750"/>
                </a:lnTo>
                <a:lnTo>
                  <a:pt x="80264" y="184150"/>
                </a:lnTo>
                <a:lnTo>
                  <a:pt x="85725" y="190500"/>
                </a:lnTo>
                <a:lnTo>
                  <a:pt x="90931" y="194309"/>
                </a:lnTo>
                <a:lnTo>
                  <a:pt x="101092" y="201930"/>
                </a:lnTo>
                <a:lnTo>
                  <a:pt x="105918" y="204470"/>
                </a:lnTo>
                <a:lnTo>
                  <a:pt x="115570" y="207009"/>
                </a:lnTo>
                <a:lnTo>
                  <a:pt x="120268" y="207009"/>
                </a:lnTo>
                <a:lnTo>
                  <a:pt x="124968" y="205740"/>
                </a:lnTo>
                <a:lnTo>
                  <a:pt x="129540" y="203200"/>
                </a:lnTo>
                <a:lnTo>
                  <a:pt x="134239" y="200659"/>
                </a:lnTo>
                <a:lnTo>
                  <a:pt x="138937" y="195580"/>
                </a:lnTo>
                <a:lnTo>
                  <a:pt x="143510" y="191770"/>
                </a:lnTo>
                <a:lnTo>
                  <a:pt x="145034" y="189230"/>
                </a:lnTo>
                <a:lnTo>
                  <a:pt x="120523" y="189230"/>
                </a:lnTo>
                <a:lnTo>
                  <a:pt x="118110" y="187959"/>
                </a:lnTo>
                <a:lnTo>
                  <a:pt x="112775" y="186690"/>
                </a:lnTo>
                <a:lnTo>
                  <a:pt x="109600" y="184150"/>
                </a:lnTo>
                <a:lnTo>
                  <a:pt x="102489" y="179070"/>
                </a:lnTo>
                <a:lnTo>
                  <a:pt x="98298" y="175259"/>
                </a:lnTo>
                <a:lnTo>
                  <a:pt x="77724" y="149859"/>
                </a:lnTo>
                <a:lnTo>
                  <a:pt x="76454" y="147320"/>
                </a:lnTo>
                <a:lnTo>
                  <a:pt x="76073" y="144780"/>
                </a:lnTo>
                <a:lnTo>
                  <a:pt x="76454" y="142240"/>
                </a:lnTo>
                <a:lnTo>
                  <a:pt x="76708" y="139700"/>
                </a:lnTo>
                <a:lnTo>
                  <a:pt x="77978" y="138430"/>
                </a:lnTo>
                <a:lnTo>
                  <a:pt x="80010" y="135890"/>
                </a:lnTo>
                <a:lnTo>
                  <a:pt x="82550" y="133350"/>
                </a:lnTo>
                <a:lnTo>
                  <a:pt x="85090" y="132080"/>
                </a:lnTo>
                <a:lnTo>
                  <a:pt x="125120" y="132080"/>
                </a:lnTo>
                <a:lnTo>
                  <a:pt x="122936" y="129540"/>
                </a:lnTo>
                <a:lnTo>
                  <a:pt x="117602" y="125730"/>
                </a:lnTo>
                <a:lnTo>
                  <a:pt x="112649" y="121920"/>
                </a:lnTo>
                <a:lnTo>
                  <a:pt x="107568" y="118109"/>
                </a:lnTo>
                <a:lnTo>
                  <a:pt x="102616" y="115570"/>
                </a:lnTo>
                <a:lnTo>
                  <a:pt x="93091" y="113030"/>
                </a:lnTo>
                <a:close/>
              </a:path>
              <a:path w="257810" h="269239">
                <a:moveTo>
                  <a:pt x="125120" y="132080"/>
                </a:moveTo>
                <a:lnTo>
                  <a:pt x="91186" y="132080"/>
                </a:lnTo>
                <a:lnTo>
                  <a:pt x="92964" y="133350"/>
                </a:lnTo>
                <a:lnTo>
                  <a:pt x="94868" y="133350"/>
                </a:lnTo>
                <a:lnTo>
                  <a:pt x="96774" y="134620"/>
                </a:lnTo>
                <a:lnTo>
                  <a:pt x="99060" y="135890"/>
                </a:lnTo>
                <a:lnTo>
                  <a:pt x="101218" y="137159"/>
                </a:lnTo>
                <a:lnTo>
                  <a:pt x="103631" y="139700"/>
                </a:lnTo>
                <a:lnTo>
                  <a:pt x="108966" y="144780"/>
                </a:lnTo>
                <a:lnTo>
                  <a:pt x="111887" y="147320"/>
                </a:lnTo>
                <a:lnTo>
                  <a:pt x="115062" y="149859"/>
                </a:lnTo>
                <a:lnTo>
                  <a:pt x="117729" y="152400"/>
                </a:lnTo>
                <a:lnTo>
                  <a:pt x="120142" y="154940"/>
                </a:lnTo>
                <a:lnTo>
                  <a:pt x="122174" y="157480"/>
                </a:lnTo>
                <a:lnTo>
                  <a:pt x="124333" y="160020"/>
                </a:lnTo>
                <a:lnTo>
                  <a:pt x="126111" y="162559"/>
                </a:lnTo>
                <a:lnTo>
                  <a:pt x="128905" y="166370"/>
                </a:lnTo>
                <a:lnTo>
                  <a:pt x="130048" y="168909"/>
                </a:lnTo>
                <a:lnTo>
                  <a:pt x="131572" y="171450"/>
                </a:lnTo>
                <a:lnTo>
                  <a:pt x="132080" y="173990"/>
                </a:lnTo>
                <a:lnTo>
                  <a:pt x="132206" y="177800"/>
                </a:lnTo>
                <a:lnTo>
                  <a:pt x="131953" y="179070"/>
                </a:lnTo>
                <a:lnTo>
                  <a:pt x="131318" y="180340"/>
                </a:lnTo>
                <a:lnTo>
                  <a:pt x="130810" y="181609"/>
                </a:lnTo>
                <a:lnTo>
                  <a:pt x="129793" y="182880"/>
                </a:lnTo>
                <a:lnTo>
                  <a:pt x="128397" y="184150"/>
                </a:lnTo>
                <a:lnTo>
                  <a:pt x="126618" y="186690"/>
                </a:lnTo>
                <a:lnTo>
                  <a:pt x="124587" y="187959"/>
                </a:lnTo>
                <a:lnTo>
                  <a:pt x="120523" y="189230"/>
                </a:lnTo>
                <a:lnTo>
                  <a:pt x="145034" y="189230"/>
                </a:lnTo>
                <a:lnTo>
                  <a:pt x="146558" y="186690"/>
                </a:lnTo>
                <a:lnTo>
                  <a:pt x="149606" y="176530"/>
                </a:lnTo>
                <a:lnTo>
                  <a:pt x="149733" y="172720"/>
                </a:lnTo>
                <a:lnTo>
                  <a:pt x="148717" y="167640"/>
                </a:lnTo>
                <a:lnTo>
                  <a:pt x="128397" y="135890"/>
                </a:lnTo>
                <a:lnTo>
                  <a:pt x="125120" y="132080"/>
                </a:lnTo>
                <a:close/>
              </a:path>
              <a:path w="257810" h="269239">
                <a:moveTo>
                  <a:pt x="146939" y="59690"/>
                </a:moveTo>
                <a:lnTo>
                  <a:pt x="142240" y="59690"/>
                </a:lnTo>
                <a:lnTo>
                  <a:pt x="132842" y="62230"/>
                </a:lnTo>
                <a:lnTo>
                  <a:pt x="112649" y="93980"/>
                </a:lnTo>
                <a:lnTo>
                  <a:pt x="114935" y="104140"/>
                </a:lnTo>
                <a:lnTo>
                  <a:pt x="117221" y="109220"/>
                </a:lnTo>
                <a:lnTo>
                  <a:pt x="120777" y="114300"/>
                </a:lnTo>
                <a:lnTo>
                  <a:pt x="124206" y="120650"/>
                </a:lnTo>
                <a:lnTo>
                  <a:pt x="128650" y="125730"/>
                </a:lnTo>
                <a:lnTo>
                  <a:pt x="139573" y="135890"/>
                </a:lnTo>
                <a:lnTo>
                  <a:pt x="144780" y="140970"/>
                </a:lnTo>
                <a:lnTo>
                  <a:pt x="154940" y="148590"/>
                </a:lnTo>
                <a:lnTo>
                  <a:pt x="159893" y="151130"/>
                </a:lnTo>
                <a:lnTo>
                  <a:pt x="164592" y="151130"/>
                </a:lnTo>
                <a:lnTo>
                  <a:pt x="169418" y="152400"/>
                </a:lnTo>
                <a:lnTo>
                  <a:pt x="174117" y="152400"/>
                </a:lnTo>
                <a:lnTo>
                  <a:pt x="183387" y="149859"/>
                </a:lnTo>
                <a:lnTo>
                  <a:pt x="188087" y="147320"/>
                </a:lnTo>
                <a:lnTo>
                  <a:pt x="192786" y="142240"/>
                </a:lnTo>
                <a:lnTo>
                  <a:pt x="197358" y="137159"/>
                </a:lnTo>
                <a:lnTo>
                  <a:pt x="199389" y="134620"/>
                </a:lnTo>
                <a:lnTo>
                  <a:pt x="172085" y="134620"/>
                </a:lnTo>
                <a:lnTo>
                  <a:pt x="169291" y="133350"/>
                </a:lnTo>
                <a:lnTo>
                  <a:pt x="166624" y="132080"/>
                </a:lnTo>
                <a:lnTo>
                  <a:pt x="163449" y="130809"/>
                </a:lnTo>
                <a:lnTo>
                  <a:pt x="156337" y="124459"/>
                </a:lnTo>
                <a:lnTo>
                  <a:pt x="152146" y="120650"/>
                </a:lnTo>
                <a:lnTo>
                  <a:pt x="143383" y="111759"/>
                </a:lnTo>
                <a:lnTo>
                  <a:pt x="140081" y="109220"/>
                </a:lnTo>
                <a:lnTo>
                  <a:pt x="134747" y="101600"/>
                </a:lnTo>
                <a:lnTo>
                  <a:pt x="132842" y="99059"/>
                </a:lnTo>
                <a:lnTo>
                  <a:pt x="131572" y="96520"/>
                </a:lnTo>
                <a:lnTo>
                  <a:pt x="130429" y="93980"/>
                </a:lnTo>
                <a:lnTo>
                  <a:pt x="129921" y="91440"/>
                </a:lnTo>
                <a:lnTo>
                  <a:pt x="130683" y="86359"/>
                </a:lnTo>
                <a:lnTo>
                  <a:pt x="131825" y="83820"/>
                </a:lnTo>
                <a:lnTo>
                  <a:pt x="133985" y="81280"/>
                </a:lnTo>
                <a:lnTo>
                  <a:pt x="135128" y="81280"/>
                </a:lnTo>
                <a:lnTo>
                  <a:pt x="136398" y="80009"/>
                </a:lnTo>
                <a:lnTo>
                  <a:pt x="138937" y="78740"/>
                </a:lnTo>
                <a:lnTo>
                  <a:pt x="140335" y="77470"/>
                </a:lnTo>
                <a:lnTo>
                  <a:pt x="178149" y="77470"/>
                </a:lnTo>
                <a:lnTo>
                  <a:pt x="176784" y="76200"/>
                </a:lnTo>
                <a:lnTo>
                  <a:pt x="171450" y="71120"/>
                </a:lnTo>
                <a:lnTo>
                  <a:pt x="166497" y="68580"/>
                </a:lnTo>
                <a:lnTo>
                  <a:pt x="161417" y="64769"/>
                </a:lnTo>
                <a:lnTo>
                  <a:pt x="156591" y="62230"/>
                </a:lnTo>
                <a:lnTo>
                  <a:pt x="146939" y="59690"/>
                </a:lnTo>
                <a:close/>
              </a:path>
              <a:path w="257810" h="269239">
                <a:moveTo>
                  <a:pt x="178149" y="77470"/>
                </a:moveTo>
                <a:lnTo>
                  <a:pt x="143383" y="77470"/>
                </a:lnTo>
                <a:lnTo>
                  <a:pt x="145034" y="78740"/>
                </a:lnTo>
                <a:lnTo>
                  <a:pt x="146939" y="78740"/>
                </a:lnTo>
                <a:lnTo>
                  <a:pt x="148717" y="80009"/>
                </a:lnTo>
                <a:lnTo>
                  <a:pt x="150749" y="81280"/>
                </a:lnTo>
                <a:lnTo>
                  <a:pt x="155067" y="83820"/>
                </a:lnTo>
                <a:lnTo>
                  <a:pt x="157480" y="85090"/>
                </a:lnTo>
                <a:lnTo>
                  <a:pt x="162814" y="90170"/>
                </a:lnTo>
                <a:lnTo>
                  <a:pt x="165735" y="92709"/>
                </a:lnTo>
                <a:lnTo>
                  <a:pt x="169037" y="96520"/>
                </a:lnTo>
                <a:lnTo>
                  <a:pt x="171704" y="99059"/>
                </a:lnTo>
                <a:lnTo>
                  <a:pt x="173990" y="101600"/>
                </a:lnTo>
                <a:lnTo>
                  <a:pt x="176149" y="104140"/>
                </a:lnTo>
                <a:lnTo>
                  <a:pt x="178181" y="106680"/>
                </a:lnTo>
                <a:lnTo>
                  <a:pt x="179959" y="107950"/>
                </a:lnTo>
                <a:lnTo>
                  <a:pt x="182753" y="113030"/>
                </a:lnTo>
                <a:lnTo>
                  <a:pt x="183896" y="114300"/>
                </a:lnTo>
                <a:lnTo>
                  <a:pt x="184658" y="116840"/>
                </a:lnTo>
                <a:lnTo>
                  <a:pt x="185547" y="118109"/>
                </a:lnTo>
                <a:lnTo>
                  <a:pt x="185928" y="119380"/>
                </a:lnTo>
                <a:lnTo>
                  <a:pt x="186181" y="123190"/>
                </a:lnTo>
                <a:lnTo>
                  <a:pt x="185928" y="124459"/>
                </a:lnTo>
                <a:lnTo>
                  <a:pt x="176530" y="134620"/>
                </a:lnTo>
                <a:lnTo>
                  <a:pt x="199389" y="134620"/>
                </a:lnTo>
                <a:lnTo>
                  <a:pt x="200406" y="133350"/>
                </a:lnTo>
                <a:lnTo>
                  <a:pt x="203454" y="123190"/>
                </a:lnTo>
                <a:lnTo>
                  <a:pt x="203708" y="118109"/>
                </a:lnTo>
                <a:lnTo>
                  <a:pt x="201422" y="107950"/>
                </a:lnTo>
                <a:lnTo>
                  <a:pt x="199136" y="102870"/>
                </a:lnTo>
                <a:lnTo>
                  <a:pt x="195706" y="97790"/>
                </a:lnTo>
                <a:lnTo>
                  <a:pt x="192150" y="92709"/>
                </a:lnTo>
                <a:lnTo>
                  <a:pt x="187706" y="87630"/>
                </a:lnTo>
                <a:lnTo>
                  <a:pt x="182245" y="81280"/>
                </a:lnTo>
                <a:lnTo>
                  <a:pt x="178149" y="77470"/>
                </a:lnTo>
                <a:close/>
              </a:path>
              <a:path w="257810" h="269239">
                <a:moveTo>
                  <a:pt x="226568" y="102870"/>
                </a:moveTo>
                <a:lnTo>
                  <a:pt x="221234" y="102870"/>
                </a:lnTo>
                <a:lnTo>
                  <a:pt x="221742" y="104140"/>
                </a:lnTo>
                <a:lnTo>
                  <a:pt x="225298" y="104140"/>
                </a:lnTo>
                <a:lnTo>
                  <a:pt x="226568" y="102870"/>
                </a:lnTo>
                <a:close/>
              </a:path>
              <a:path w="257810" h="269239">
                <a:moveTo>
                  <a:pt x="233806" y="31750"/>
                </a:moveTo>
                <a:lnTo>
                  <a:pt x="223012" y="31750"/>
                </a:lnTo>
                <a:lnTo>
                  <a:pt x="219329" y="33019"/>
                </a:lnTo>
                <a:lnTo>
                  <a:pt x="211962" y="38100"/>
                </a:lnTo>
                <a:lnTo>
                  <a:pt x="208153" y="40640"/>
                </a:lnTo>
                <a:lnTo>
                  <a:pt x="204470" y="44450"/>
                </a:lnTo>
                <a:lnTo>
                  <a:pt x="201930" y="46990"/>
                </a:lnTo>
                <a:lnTo>
                  <a:pt x="197358" y="52069"/>
                </a:lnTo>
                <a:lnTo>
                  <a:pt x="226695" y="52069"/>
                </a:lnTo>
                <a:lnTo>
                  <a:pt x="228473" y="53340"/>
                </a:lnTo>
                <a:lnTo>
                  <a:pt x="230378" y="53340"/>
                </a:lnTo>
                <a:lnTo>
                  <a:pt x="232029" y="54610"/>
                </a:lnTo>
                <a:lnTo>
                  <a:pt x="233806" y="57150"/>
                </a:lnTo>
                <a:lnTo>
                  <a:pt x="235712" y="58419"/>
                </a:lnTo>
                <a:lnTo>
                  <a:pt x="237109" y="60960"/>
                </a:lnTo>
                <a:lnTo>
                  <a:pt x="238633" y="64769"/>
                </a:lnTo>
                <a:lnTo>
                  <a:pt x="238887" y="67309"/>
                </a:lnTo>
                <a:lnTo>
                  <a:pt x="238633" y="68580"/>
                </a:lnTo>
                <a:lnTo>
                  <a:pt x="238506" y="71120"/>
                </a:lnTo>
                <a:lnTo>
                  <a:pt x="237744" y="72390"/>
                </a:lnTo>
                <a:lnTo>
                  <a:pt x="235204" y="77470"/>
                </a:lnTo>
                <a:lnTo>
                  <a:pt x="233553" y="78740"/>
                </a:lnTo>
                <a:lnTo>
                  <a:pt x="231521" y="81280"/>
                </a:lnTo>
                <a:lnTo>
                  <a:pt x="229235" y="83820"/>
                </a:lnTo>
                <a:lnTo>
                  <a:pt x="226949" y="85090"/>
                </a:lnTo>
                <a:lnTo>
                  <a:pt x="224917" y="86359"/>
                </a:lnTo>
                <a:lnTo>
                  <a:pt x="222758" y="87630"/>
                </a:lnTo>
                <a:lnTo>
                  <a:pt x="220980" y="88900"/>
                </a:lnTo>
                <a:lnTo>
                  <a:pt x="219329" y="90170"/>
                </a:lnTo>
                <a:lnTo>
                  <a:pt x="216281" y="91440"/>
                </a:lnTo>
                <a:lnTo>
                  <a:pt x="213233" y="91440"/>
                </a:lnTo>
                <a:lnTo>
                  <a:pt x="212852" y="92709"/>
                </a:lnTo>
                <a:lnTo>
                  <a:pt x="212471" y="92709"/>
                </a:lnTo>
                <a:lnTo>
                  <a:pt x="212344" y="93980"/>
                </a:lnTo>
                <a:lnTo>
                  <a:pt x="212471" y="93980"/>
                </a:lnTo>
                <a:lnTo>
                  <a:pt x="212979" y="95250"/>
                </a:lnTo>
                <a:lnTo>
                  <a:pt x="213487" y="95250"/>
                </a:lnTo>
                <a:lnTo>
                  <a:pt x="214122" y="96520"/>
                </a:lnTo>
                <a:lnTo>
                  <a:pt x="214630" y="97790"/>
                </a:lnTo>
                <a:lnTo>
                  <a:pt x="215519" y="97790"/>
                </a:lnTo>
                <a:lnTo>
                  <a:pt x="216408" y="99059"/>
                </a:lnTo>
                <a:lnTo>
                  <a:pt x="217424" y="100330"/>
                </a:lnTo>
                <a:lnTo>
                  <a:pt x="218821" y="101600"/>
                </a:lnTo>
                <a:lnTo>
                  <a:pt x="219583" y="101600"/>
                </a:lnTo>
                <a:lnTo>
                  <a:pt x="220218" y="102870"/>
                </a:lnTo>
                <a:lnTo>
                  <a:pt x="227965" y="102870"/>
                </a:lnTo>
                <a:lnTo>
                  <a:pt x="229616" y="101600"/>
                </a:lnTo>
                <a:lnTo>
                  <a:pt x="233425" y="99059"/>
                </a:lnTo>
                <a:lnTo>
                  <a:pt x="235458" y="97790"/>
                </a:lnTo>
                <a:lnTo>
                  <a:pt x="239775" y="95250"/>
                </a:lnTo>
                <a:lnTo>
                  <a:pt x="241935" y="92709"/>
                </a:lnTo>
                <a:lnTo>
                  <a:pt x="244094" y="91440"/>
                </a:lnTo>
                <a:lnTo>
                  <a:pt x="248031" y="86359"/>
                </a:lnTo>
                <a:lnTo>
                  <a:pt x="251206" y="82550"/>
                </a:lnTo>
                <a:lnTo>
                  <a:pt x="257556" y="60960"/>
                </a:lnTo>
                <a:lnTo>
                  <a:pt x="256921" y="57150"/>
                </a:lnTo>
                <a:lnTo>
                  <a:pt x="237236" y="34290"/>
                </a:lnTo>
                <a:lnTo>
                  <a:pt x="233806" y="31750"/>
                </a:lnTo>
                <a:close/>
              </a:path>
              <a:path w="257810" h="269239">
                <a:moveTo>
                  <a:pt x="199517" y="1269"/>
                </a:moveTo>
                <a:lnTo>
                  <a:pt x="195199" y="1269"/>
                </a:lnTo>
                <a:lnTo>
                  <a:pt x="162941" y="33019"/>
                </a:lnTo>
                <a:lnTo>
                  <a:pt x="161671" y="34290"/>
                </a:lnTo>
                <a:lnTo>
                  <a:pt x="161162" y="35560"/>
                </a:lnTo>
                <a:lnTo>
                  <a:pt x="161162" y="36830"/>
                </a:lnTo>
                <a:lnTo>
                  <a:pt x="161290" y="38100"/>
                </a:lnTo>
                <a:lnTo>
                  <a:pt x="162052" y="39369"/>
                </a:lnTo>
                <a:lnTo>
                  <a:pt x="193040" y="69850"/>
                </a:lnTo>
                <a:lnTo>
                  <a:pt x="195580" y="72390"/>
                </a:lnTo>
                <a:lnTo>
                  <a:pt x="198374" y="72390"/>
                </a:lnTo>
                <a:lnTo>
                  <a:pt x="200914" y="69850"/>
                </a:lnTo>
                <a:lnTo>
                  <a:pt x="202311" y="68580"/>
                </a:lnTo>
                <a:lnTo>
                  <a:pt x="203835" y="66040"/>
                </a:lnTo>
                <a:lnTo>
                  <a:pt x="205231" y="64769"/>
                </a:lnTo>
                <a:lnTo>
                  <a:pt x="207010" y="62230"/>
                </a:lnTo>
                <a:lnTo>
                  <a:pt x="211581" y="57150"/>
                </a:lnTo>
                <a:lnTo>
                  <a:pt x="213995" y="55880"/>
                </a:lnTo>
                <a:lnTo>
                  <a:pt x="216281" y="54610"/>
                </a:lnTo>
                <a:lnTo>
                  <a:pt x="220599" y="52069"/>
                </a:lnTo>
                <a:lnTo>
                  <a:pt x="197358" y="52069"/>
                </a:lnTo>
                <a:lnTo>
                  <a:pt x="182753" y="36830"/>
                </a:lnTo>
                <a:lnTo>
                  <a:pt x="207010" y="12700"/>
                </a:lnTo>
                <a:lnTo>
                  <a:pt x="207645" y="12700"/>
                </a:lnTo>
                <a:lnTo>
                  <a:pt x="207772" y="11430"/>
                </a:lnTo>
                <a:lnTo>
                  <a:pt x="207137" y="10160"/>
                </a:lnTo>
                <a:lnTo>
                  <a:pt x="206629" y="8890"/>
                </a:lnTo>
                <a:lnTo>
                  <a:pt x="205231" y="6350"/>
                </a:lnTo>
                <a:lnTo>
                  <a:pt x="203200" y="5080"/>
                </a:lnTo>
                <a:lnTo>
                  <a:pt x="202056" y="3810"/>
                </a:lnTo>
                <a:lnTo>
                  <a:pt x="201168" y="2540"/>
                </a:lnTo>
                <a:lnTo>
                  <a:pt x="200279" y="2540"/>
                </a:lnTo>
                <a:lnTo>
                  <a:pt x="199517" y="1269"/>
                </a:lnTo>
                <a:close/>
              </a:path>
              <a:path w="257810" h="269239">
                <a:moveTo>
                  <a:pt x="197485" y="0"/>
                </a:moveTo>
                <a:lnTo>
                  <a:pt x="196850" y="0"/>
                </a:lnTo>
                <a:lnTo>
                  <a:pt x="195834" y="1269"/>
                </a:lnTo>
                <a:lnTo>
                  <a:pt x="198755" y="1269"/>
                </a:lnTo>
                <a:lnTo>
                  <a:pt x="197485" y="0"/>
                </a:lnTo>
                <a:close/>
              </a:path>
            </a:pathLst>
          </a:custGeom>
          <a:solidFill>
            <a:srgbClr val="000000"/>
          </a:solidFill>
        </p:spPr>
        <p:txBody>
          <a:bodyPr wrap="square" lIns="0" tIns="0" rIns="0" bIns="0" rtlCol="0"/>
          <a:lstStyle/>
          <a:p>
            <a:endParaRPr/>
          </a:p>
        </p:txBody>
      </p:sp>
      <p:sp>
        <p:nvSpPr>
          <p:cNvPr id="104" name="object 104"/>
          <p:cNvSpPr/>
          <p:nvPr/>
        </p:nvSpPr>
        <p:spPr>
          <a:xfrm>
            <a:off x="4295902" y="5623534"/>
            <a:ext cx="259715" cy="269240"/>
          </a:xfrm>
          <a:custGeom>
            <a:avLst/>
            <a:gdLst/>
            <a:ahLst/>
            <a:cxnLst/>
            <a:rect l="l" t="t" r="r" b="b"/>
            <a:pathLst>
              <a:path w="259714" h="269239">
                <a:moveTo>
                  <a:pt x="61976" y="193040"/>
                </a:moveTo>
                <a:lnTo>
                  <a:pt x="33528" y="193040"/>
                </a:lnTo>
                <a:lnTo>
                  <a:pt x="35052" y="194309"/>
                </a:lnTo>
                <a:lnTo>
                  <a:pt x="36449" y="195580"/>
                </a:lnTo>
                <a:lnTo>
                  <a:pt x="37718" y="195580"/>
                </a:lnTo>
                <a:lnTo>
                  <a:pt x="40131" y="198120"/>
                </a:lnTo>
                <a:lnTo>
                  <a:pt x="41275" y="199390"/>
                </a:lnTo>
                <a:lnTo>
                  <a:pt x="42418" y="201930"/>
                </a:lnTo>
                <a:lnTo>
                  <a:pt x="43434" y="203200"/>
                </a:lnTo>
                <a:lnTo>
                  <a:pt x="44450" y="205740"/>
                </a:lnTo>
                <a:lnTo>
                  <a:pt x="46228" y="210820"/>
                </a:lnTo>
                <a:lnTo>
                  <a:pt x="46862" y="213359"/>
                </a:lnTo>
                <a:lnTo>
                  <a:pt x="47498" y="217170"/>
                </a:lnTo>
                <a:lnTo>
                  <a:pt x="48006" y="219709"/>
                </a:lnTo>
                <a:lnTo>
                  <a:pt x="48387" y="224790"/>
                </a:lnTo>
                <a:lnTo>
                  <a:pt x="49403" y="254000"/>
                </a:lnTo>
                <a:lnTo>
                  <a:pt x="49403" y="255270"/>
                </a:lnTo>
                <a:lnTo>
                  <a:pt x="50165" y="259080"/>
                </a:lnTo>
                <a:lnTo>
                  <a:pt x="50546" y="260350"/>
                </a:lnTo>
                <a:lnTo>
                  <a:pt x="50800" y="261620"/>
                </a:lnTo>
                <a:lnTo>
                  <a:pt x="52070" y="262890"/>
                </a:lnTo>
                <a:lnTo>
                  <a:pt x="52831" y="264159"/>
                </a:lnTo>
                <a:lnTo>
                  <a:pt x="53721" y="265430"/>
                </a:lnTo>
                <a:lnTo>
                  <a:pt x="54991" y="265430"/>
                </a:lnTo>
                <a:lnTo>
                  <a:pt x="57277" y="267970"/>
                </a:lnTo>
                <a:lnTo>
                  <a:pt x="59055" y="269240"/>
                </a:lnTo>
                <a:lnTo>
                  <a:pt x="63627" y="269240"/>
                </a:lnTo>
                <a:lnTo>
                  <a:pt x="64262" y="267970"/>
                </a:lnTo>
                <a:lnTo>
                  <a:pt x="65150" y="267970"/>
                </a:lnTo>
                <a:lnTo>
                  <a:pt x="89125" y="243840"/>
                </a:lnTo>
                <a:lnTo>
                  <a:pt x="66040" y="243840"/>
                </a:lnTo>
                <a:lnTo>
                  <a:pt x="65786" y="228600"/>
                </a:lnTo>
                <a:lnTo>
                  <a:pt x="65684" y="217170"/>
                </a:lnTo>
                <a:lnTo>
                  <a:pt x="65531" y="213359"/>
                </a:lnTo>
                <a:lnTo>
                  <a:pt x="64897" y="208280"/>
                </a:lnTo>
                <a:lnTo>
                  <a:pt x="64389" y="203200"/>
                </a:lnTo>
                <a:lnTo>
                  <a:pt x="63500" y="198120"/>
                </a:lnTo>
                <a:lnTo>
                  <a:pt x="61976" y="193040"/>
                </a:lnTo>
                <a:close/>
              </a:path>
              <a:path w="259714" h="269239">
                <a:moveTo>
                  <a:pt x="97281" y="217170"/>
                </a:moveTo>
                <a:lnTo>
                  <a:pt x="92837" y="217170"/>
                </a:lnTo>
                <a:lnTo>
                  <a:pt x="66040" y="243840"/>
                </a:lnTo>
                <a:lnTo>
                  <a:pt x="89125" y="243840"/>
                </a:lnTo>
                <a:lnTo>
                  <a:pt x="104267" y="228600"/>
                </a:lnTo>
                <a:lnTo>
                  <a:pt x="104648" y="228600"/>
                </a:lnTo>
                <a:lnTo>
                  <a:pt x="105029" y="226059"/>
                </a:lnTo>
                <a:lnTo>
                  <a:pt x="104648" y="226059"/>
                </a:lnTo>
                <a:lnTo>
                  <a:pt x="103886" y="223520"/>
                </a:lnTo>
                <a:lnTo>
                  <a:pt x="102616" y="222250"/>
                </a:lnTo>
                <a:lnTo>
                  <a:pt x="100711" y="220980"/>
                </a:lnTo>
                <a:lnTo>
                  <a:pt x="98933" y="218440"/>
                </a:lnTo>
                <a:lnTo>
                  <a:pt x="98043" y="218440"/>
                </a:lnTo>
                <a:lnTo>
                  <a:pt x="97281" y="217170"/>
                </a:lnTo>
                <a:close/>
              </a:path>
              <a:path w="259714" h="269239">
                <a:moveTo>
                  <a:pt x="40767" y="170180"/>
                </a:moveTo>
                <a:lnTo>
                  <a:pt x="30861" y="170180"/>
                </a:lnTo>
                <a:lnTo>
                  <a:pt x="27431" y="171450"/>
                </a:lnTo>
                <a:lnTo>
                  <a:pt x="20320" y="173990"/>
                </a:lnTo>
                <a:lnTo>
                  <a:pt x="16764" y="177800"/>
                </a:lnTo>
                <a:lnTo>
                  <a:pt x="13208" y="180340"/>
                </a:lnTo>
                <a:lnTo>
                  <a:pt x="11049" y="182880"/>
                </a:lnTo>
                <a:lnTo>
                  <a:pt x="9017" y="185420"/>
                </a:lnTo>
                <a:lnTo>
                  <a:pt x="5715" y="190500"/>
                </a:lnTo>
                <a:lnTo>
                  <a:pt x="4445" y="193040"/>
                </a:lnTo>
                <a:lnTo>
                  <a:pt x="2159" y="196850"/>
                </a:lnTo>
                <a:lnTo>
                  <a:pt x="1397" y="199390"/>
                </a:lnTo>
                <a:lnTo>
                  <a:pt x="889" y="200659"/>
                </a:lnTo>
                <a:lnTo>
                  <a:pt x="254" y="203200"/>
                </a:lnTo>
                <a:lnTo>
                  <a:pt x="0" y="204470"/>
                </a:lnTo>
                <a:lnTo>
                  <a:pt x="0" y="207009"/>
                </a:lnTo>
                <a:lnTo>
                  <a:pt x="254" y="208280"/>
                </a:lnTo>
                <a:lnTo>
                  <a:pt x="762" y="208280"/>
                </a:lnTo>
                <a:lnTo>
                  <a:pt x="1143" y="209550"/>
                </a:lnTo>
                <a:lnTo>
                  <a:pt x="1524" y="209550"/>
                </a:lnTo>
                <a:lnTo>
                  <a:pt x="3175" y="212090"/>
                </a:lnTo>
                <a:lnTo>
                  <a:pt x="5080" y="213359"/>
                </a:lnTo>
                <a:lnTo>
                  <a:pt x="8000" y="215900"/>
                </a:lnTo>
                <a:lnTo>
                  <a:pt x="8762" y="217170"/>
                </a:lnTo>
                <a:lnTo>
                  <a:pt x="12573" y="217170"/>
                </a:lnTo>
                <a:lnTo>
                  <a:pt x="12954" y="215900"/>
                </a:lnTo>
                <a:lnTo>
                  <a:pt x="13970" y="210820"/>
                </a:lnTo>
                <a:lnTo>
                  <a:pt x="14986" y="208280"/>
                </a:lnTo>
                <a:lnTo>
                  <a:pt x="15875" y="205740"/>
                </a:lnTo>
                <a:lnTo>
                  <a:pt x="16891" y="203200"/>
                </a:lnTo>
                <a:lnTo>
                  <a:pt x="18034" y="201930"/>
                </a:lnTo>
                <a:lnTo>
                  <a:pt x="19558" y="199390"/>
                </a:lnTo>
                <a:lnTo>
                  <a:pt x="21590" y="196850"/>
                </a:lnTo>
                <a:lnTo>
                  <a:pt x="24637" y="194309"/>
                </a:lnTo>
                <a:lnTo>
                  <a:pt x="27686" y="193040"/>
                </a:lnTo>
                <a:lnTo>
                  <a:pt x="61976" y="193040"/>
                </a:lnTo>
                <a:lnTo>
                  <a:pt x="61214" y="190500"/>
                </a:lnTo>
                <a:lnTo>
                  <a:pt x="59817" y="186690"/>
                </a:lnTo>
                <a:lnTo>
                  <a:pt x="58039" y="184150"/>
                </a:lnTo>
                <a:lnTo>
                  <a:pt x="56387" y="181609"/>
                </a:lnTo>
                <a:lnTo>
                  <a:pt x="54356" y="179070"/>
                </a:lnTo>
                <a:lnTo>
                  <a:pt x="52197" y="177800"/>
                </a:lnTo>
                <a:lnTo>
                  <a:pt x="49656" y="175259"/>
                </a:lnTo>
                <a:lnTo>
                  <a:pt x="46862" y="172720"/>
                </a:lnTo>
                <a:lnTo>
                  <a:pt x="40767" y="170180"/>
                </a:lnTo>
                <a:close/>
              </a:path>
              <a:path w="259714" h="269239">
                <a:moveTo>
                  <a:pt x="93091" y="113030"/>
                </a:moveTo>
                <a:lnTo>
                  <a:pt x="88392" y="113030"/>
                </a:lnTo>
                <a:lnTo>
                  <a:pt x="83693" y="115570"/>
                </a:lnTo>
                <a:lnTo>
                  <a:pt x="79121" y="116840"/>
                </a:lnTo>
                <a:lnTo>
                  <a:pt x="58928" y="148590"/>
                </a:lnTo>
                <a:lnTo>
                  <a:pt x="59943" y="153670"/>
                </a:lnTo>
                <a:lnTo>
                  <a:pt x="61087" y="158750"/>
                </a:lnTo>
                <a:lnTo>
                  <a:pt x="63373" y="163830"/>
                </a:lnTo>
                <a:lnTo>
                  <a:pt x="66929" y="168909"/>
                </a:lnTo>
                <a:lnTo>
                  <a:pt x="70358" y="173990"/>
                </a:lnTo>
                <a:lnTo>
                  <a:pt x="74930" y="179070"/>
                </a:lnTo>
                <a:lnTo>
                  <a:pt x="80264" y="184150"/>
                </a:lnTo>
                <a:lnTo>
                  <a:pt x="85725" y="190500"/>
                </a:lnTo>
                <a:lnTo>
                  <a:pt x="91059" y="194309"/>
                </a:lnTo>
                <a:lnTo>
                  <a:pt x="96012" y="198120"/>
                </a:lnTo>
                <a:lnTo>
                  <a:pt x="101092" y="201930"/>
                </a:lnTo>
                <a:lnTo>
                  <a:pt x="106045" y="204470"/>
                </a:lnTo>
                <a:lnTo>
                  <a:pt x="115570" y="207009"/>
                </a:lnTo>
                <a:lnTo>
                  <a:pt x="120268" y="207009"/>
                </a:lnTo>
                <a:lnTo>
                  <a:pt x="129667" y="203200"/>
                </a:lnTo>
                <a:lnTo>
                  <a:pt x="134239" y="200659"/>
                </a:lnTo>
                <a:lnTo>
                  <a:pt x="138937" y="195580"/>
                </a:lnTo>
                <a:lnTo>
                  <a:pt x="143510" y="191770"/>
                </a:lnTo>
                <a:lnTo>
                  <a:pt x="145034" y="189230"/>
                </a:lnTo>
                <a:lnTo>
                  <a:pt x="120650" y="189230"/>
                </a:lnTo>
                <a:lnTo>
                  <a:pt x="118237" y="187959"/>
                </a:lnTo>
                <a:lnTo>
                  <a:pt x="115570" y="186690"/>
                </a:lnTo>
                <a:lnTo>
                  <a:pt x="112775" y="186690"/>
                </a:lnTo>
                <a:lnTo>
                  <a:pt x="109728" y="184150"/>
                </a:lnTo>
                <a:lnTo>
                  <a:pt x="102616" y="179070"/>
                </a:lnTo>
                <a:lnTo>
                  <a:pt x="98425" y="175259"/>
                </a:lnTo>
                <a:lnTo>
                  <a:pt x="93472" y="170180"/>
                </a:lnTo>
                <a:lnTo>
                  <a:pt x="89535" y="166370"/>
                </a:lnTo>
                <a:lnTo>
                  <a:pt x="76073" y="144780"/>
                </a:lnTo>
                <a:lnTo>
                  <a:pt x="76835" y="139700"/>
                </a:lnTo>
                <a:lnTo>
                  <a:pt x="78105" y="138430"/>
                </a:lnTo>
                <a:lnTo>
                  <a:pt x="80137" y="135890"/>
                </a:lnTo>
                <a:lnTo>
                  <a:pt x="81280" y="134620"/>
                </a:lnTo>
                <a:lnTo>
                  <a:pt x="82550" y="133350"/>
                </a:lnTo>
                <a:lnTo>
                  <a:pt x="85090" y="132080"/>
                </a:lnTo>
                <a:lnTo>
                  <a:pt x="125120" y="132080"/>
                </a:lnTo>
                <a:lnTo>
                  <a:pt x="122936" y="129540"/>
                </a:lnTo>
                <a:lnTo>
                  <a:pt x="117729" y="125730"/>
                </a:lnTo>
                <a:lnTo>
                  <a:pt x="107568" y="118109"/>
                </a:lnTo>
                <a:lnTo>
                  <a:pt x="102743" y="115570"/>
                </a:lnTo>
                <a:lnTo>
                  <a:pt x="93091" y="113030"/>
                </a:lnTo>
                <a:close/>
              </a:path>
              <a:path w="259714" h="269239">
                <a:moveTo>
                  <a:pt x="125120" y="132080"/>
                </a:moveTo>
                <a:lnTo>
                  <a:pt x="91312" y="132080"/>
                </a:lnTo>
                <a:lnTo>
                  <a:pt x="94868" y="133350"/>
                </a:lnTo>
                <a:lnTo>
                  <a:pt x="96900" y="134620"/>
                </a:lnTo>
                <a:lnTo>
                  <a:pt x="101218" y="137159"/>
                </a:lnTo>
                <a:lnTo>
                  <a:pt x="103631" y="139700"/>
                </a:lnTo>
                <a:lnTo>
                  <a:pt x="108966" y="144780"/>
                </a:lnTo>
                <a:lnTo>
                  <a:pt x="111887" y="147320"/>
                </a:lnTo>
                <a:lnTo>
                  <a:pt x="115189" y="149859"/>
                </a:lnTo>
                <a:lnTo>
                  <a:pt x="117856" y="152400"/>
                </a:lnTo>
                <a:lnTo>
                  <a:pt x="122300" y="157480"/>
                </a:lnTo>
                <a:lnTo>
                  <a:pt x="124333" y="160020"/>
                </a:lnTo>
                <a:lnTo>
                  <a:pt x="126111" y="162559"/>
                </a:lnTo>
                <a:lnTo>
                  <a:pt x="127508" y="163830"/>
                </a:lnTo>
                <a:lnTo>
                  <a:pt x="129031" y="166370"/>
                </a:lnTo>
                <a:lnTo>
                  <a:pt x="130048" y="168909"/>
                </a:lnTo>
                <a:lnTo>
                  <a:pt x="130937" y="170180"/>
                </a:lnTo>
                <a:lnTo>
                  <a:pt x="131699" y="171450"/>
                </a:lnTo>
                <a:lnTo>
                  <a:pt x="132080" y="173990"/>
                </a:lnTo>
                <a:lnTo>
                  <a:pt x="132334" y="177800"/>
                </a:lnTo>
                <a:lnTo>
                  <a:pt x="132080" y="179070"/>
                </a:lnTo>
                <a:lnTo>
                  <a:pt x="130810" y="181609"/>
                </a:lnTo>
                <a:lnTo>
                  <a:pt x="129793" y="182880"/>
                </a:lnTo>
                <a:lnTo>
                  <a:pt x="128524" y="184150"/>
                </a:lnTo>
                <a:lnTo>
                  <a:pt x="126618" y="186690"/>
                </a:lnTo>
                <a:lnTo>
                  <a:pt x="124714" y="187959"/>
                </a:lnTo>
                <a:lnTo>
                  <a:pt x="120650" y="189230"/>
                </a:lnTo>
                <a:lnTo>
                  <a:pt x="145034" y="189230"/>
                </a:lnTo>
                <a:lnTo>
                  <a:pt x="146558" y="186690"/>
                </a:lnTo>
                <a:lnTo>
                  <a:pt x="149606" y="176530"/>
                </a:lnTo>
                <a:lnTo>
                  <a:pt x="149860" y="172720"/>
                </a:lnTo>
                <a:lnTo>
                  <a:pt x="148717" y="167640"/>
                </a:lnTo>
                <a:lnTo>
                  <a:pt x="147700" y="162559"/>
                </a:lnTo>
                <a:lnTo>
                  <a:pt x="128397" y="135890"/>
                </a:lnTo>
                <a:lnTo>
                  <a:pt x="125120" y="132080"/>
                </a:lnTo>
                <a:close/>
              </a:path>
              <a:path w="259714" h="269239">
                <a:moveTo>
                  <a:pt x="147066" y="59690"/>
                </a:moveTo>
                <a:lnTo>
                  <a:pt x="142240" y="59690"/>
                </a:lnTo>
                <a:lnTo>
                  <a:pt x="132969" y="62230"/>
                </a:lnTo>
                <a:lnTo>
                  <a:pt x="112775" y="93980"/>
                </a:lnTo>
                <a:lnTo>
                  <a:pt x="113918" y="99059"/>
                </a:lnTo>
                <a:lnTo>
                  <a:pt x="114935" y="104140"/>
                </a:lnTo>
                <a:lnTo>
                  <a:pt x="139573" y="135890"/>
                </a:lnTo>
                <a:lnTo>
                  <a:pt x="144906" y="140970"/>
                </a:lnTo>
                <a:lnTo>
                  <a:pt x="149987" y="144780"/>
                </a:lnTo>
                <a:lnTo>
                  <a:pt x="154940" y="148590"/>
                </a:lnTo>
                <a:lnTo>
                  <a:pt x="159893" y="151130"/>
                </a:lnTo>
                <a:lnTo>
                  <a:pt x="169545" y="152400"/>
                </a:lnTo>
                <a:lnTo>
                  <a:pt x="174244" y="152400"/>
                </a:lnTo>
                <a:lnTo>
                  <a:pt x="183515" y="149859"/>
                </a:lnTo>
                <a:lnTo>
                  <a:pt x="188214" y="147320"/>
                </a:lnTo>
                <a:lnTo>
                  <a:pt x="197358" y="137159"/>
                </a:lnTo>
                <a:lnTo>
                  <a:pt x="199474" y="134620"/>
                </a:lnTo>
                <a:lnTo>
                  <a:pt x="172085" y="134620"/>
                </a:lnTo>
                <a:lnTo>
                  <a:pt x="166750" y="132080"/>
                </a:lnTo>
                <a:lnTo>
                  <a:pt x="163575" y="130809"/>
                </a:lnTo>
                <a:lnTo>
                  <a:pt x="156464" y="124459"/>
                </a:lnTo>
                <a:lnTo>
                  <a:pt x="152273" y="120650"/>
                </a:lnTo>
                <a:lnTo>
                  <a:pt x="143510" y="111759"/>
                </a:lnTo>
                <a:lnTo>
                  <a:pt x="140081" y="109220"/>
                </a:lnTo>
                <a:lnTo>
                  <a:pt x="134747" y="101600"/>
                </a:lnTo>
                <a:lnTo>
                  <a:pt x="132842" y="99059"/>
                </a:lnTo>
                <a:lnTo>
                  <a:pt x="131699" y="96520"/>
                </a:lnTo>
                <a:lnTo>
                  <a:pt x="130429" y="93980"/>
                </a:lnTo>
                <a:lnTo>
                  <a:pt x="130048" y="91440"/>
                </a:lnTo>
                <a:lnTo>
                  <a:pt x="130302" y="88900"/>
                </a:lnTo>
                <a:lnTo>
                  <a:pt x="130683" y="86359"/>
                </a:lnTo>
                <a:lnTo>
                  <a:pt x="131953" y="83820"/>
                </a:lnTo>
                <a:lnTo>
                  <a:pt x="133985" y="81280"/>
                </a:lnTo>
                <a:lnTo>
                  <a:pt x="135128" y="81280"/>
                </a:lnTo>
                <a:lnTo>
                  <a:pt x="137668" y="78740"/>
                </a:lnTo>
                <a:lnTo>
                  <a:pt x="139065" y="78740"/>
                </a:lnTo>
                <a:lnTo>
                  <a:pt x="140462" y="77470"/>
                </a:lnTo>
                <a:lnTo>
                  <a:pt x="178149" y="77470"/>
                </a:lnTo>
                <a:lnTo>
                  <a:pt x="176784" y="76200"/>
                </a:lnTo>
                <a:lnTo>
                  <a:pt x="171577" y="71120"/>
                </a:lnTo>
                <a:lnTo>
                  <a:pt x="166497" y="68580"/>
                </a:lnTo>
                <a:lnTo>
                  <a:pt x="161544" y="64769"/>
                </a:lnTo>
                <a:lnTo>
                  <a:pt x="156591" y="62230"/>
                </a:lnTo>
                <a:lnTo>
                  <a:pt x="147066" y="59690"/>
                </a:lnTo>
                <a:close/>
              </a:path>
              <a:path w="259714" h="269239">
                <a:moveTo>
                  <a:pt x="178149" y="77470"/>
                </a:moveTo>
                <a:lnTo>
                  <a:pt x="143510" y="77470"/>
                </a:lnTo>
                <a:lnTo>
                  <a:pt x="145161" y="78740"/>
                </a:lnTo>
                <a:lnTo>
                  <a:pt x="148717" y="80009"/>
                </a:lnTo>
                <a:lnTo>
                  <a:pt x="150749" y="81280"/>
                </a:lnTo>
                <a:lnTo>
                  <a:pt x="152908" y="82550"/>
                </a:lnTo>
                <a:lnTo>
                  <a:pt x="155194" y="83820"/>
                </a:lnTo>
                <a:lnTo>
                  <a:pt x="157606" y="85090"/>
                </a:lnTo>
                <a:lnTo>
                  <a:pt x="160274" y="87630"/>
                </a:lnTo>
                <a:lnTo>
                  <a:pt x="165862" y="92709"/>
                </a:lnTo>
                <a:lnTo>
                  <a:pt x="169037" y="96520"/>
                </a:lnTo>
                <a:lnTo>
                  <a:pt x="171704" y="99059"/>
                </a:lnTo>
                <a:lnTo>
                  <a:pt x="174117" y="101600"/>
                </a:lnTo>
                <a:lnTo>
                  <a:pt x="176149" y="104140"/>
                </a:lnTo>
                <a:lnTo>
                  <a:pt x="178308" y="106680"/>
                </a:lnTo>
                <a:lnTo>
                  <a:pt x="179959" y="107950"/>
                </a:lnTo>
                <a:lnTo>
                  <a:pt x="181483" y="110490"/>
                </a:lnTo>
                <a:lnTo>
                  <a:pt x="182880" y="113030"/>
                </a:lnTo>
                <a:lnTo>
                  <a:pt x="184023" y="114300"/>
                </a:lnTo>
                <a:lnTo>
                  <a:pt x="186055" y="119380"/>
                </a:lnTo>
                <a:lnTo>
                  <a:pt x="186181" y="123190"/>
                </a:lnTo>
                <a:lnTo>
                  <a:pt x="185928" y="124459"/>
                </a:lnTo>
                <a:lnTo>
                  <a:pt x="174498" y="134620"/>
                </a:lnTo>
                <a:lnTo>
                  <a:pt x="199474" y="134620"/>
                </a:lnTo>
                <a:lnTo>
                  <a:pt x="200533" y="133350"/>
                </a:lnTo>
                <a:lnTo>
                  <a:pt x="203581" y="123190"/>
                </a:lnTo>
                <a:lnTo>
                  <a:pt x="203708" y="118109"/>
                </a:lnTo>
                <a:lnTo>
                  <a:pt x="202692" y="113030"/>
                </a:lnTo>
                <a:lnTo>
                  <a:pt x="201549" y="107950"/>
                </a:lnTo>
                <a:lnTo>
                  <a:pt x="199262" y="102870"/>
                </a:lnTo>
                <a:lnTo>
                  <a:pt x="192150" y="92709"/>
                </a:lnTo>
                <a:lnTo>
                  <a:pt x="187706" y="87630"/>
                </a:lnTo>
                <a:lnTo>
                  <a:pt x="182245" y="81280"/>
                </a:lnTo>
                <a:lnTo>
                  <a:pt x="178149" y="77470"/>
                </a:lnTo>
                <a:close/>
              </a:path>
              <a:path w="259714" h="269239">
                <a:moveTo>
                  <a:pt x="201295" y="0"/>
                </a:moveTo>
                <a:lnTo>
                  <a:pt x="197739" y="0"/>
                </a:lnTo>
                <a:lnTo>
                  <a:pt x="195453" y="1269"/>
                </a:lnTo>
                <a:lnTo>
                  <a:pt x="192786" y="2540"/>
                </a:lnTo>
                <a:lnTo>
                  <a:pt x="189992" y="5080"/>
                </a:lnTo>
                <a:lnTo>
                  <a:pt x="186944" y="7619"/>
                </a:lnTo>
                <a:lnTo>
                  <a:pt x="185547" y="8890"/>
                </a:lnTo>
                <a:lnTo>
                  <a:pt x="184277" y="10160"/>
                </a:lnTo>
                <a:lnTo>
                  <a:pt x="179959" y="13969"/>
                </a:lnTo>
                <a:lnTo>
                  <a:pt x="176911" y="17780"/>
                </a:lnTo>
                <a:lnTo>
                  <a:pt x="175006" y="22860"/>
                </a:lnTo>
                <a:lnTo>
                  <a:pt x="172974" y="26669"/>
                </a:lnTo>
                <a:lnTo>
                  <a:pt x="171958" y="30480"/>
                </a:lnTo>
                <a:lnTo>
                  <a:pt x="171450" y="39369"/>
                </a:lnTo>
                <a:lnTo>
                  <a:pt x="171958" y="43180"/>
                </a:lnTo>
                <a:lnTo>
                  <a:pt x="174244" y="50800"/>
                </a:lnTo>
                <a:lnTo>
                  <a:pt x="175895" y="54610"/>
                </a:lnTo>
                <a:lnTo>
                  <a:pt x="179959" y="60960"/>
                </a:lnTo>
                <a:lnTo>
                  <a:pt x="182372" y="64769"/>
                </a:lnTo>
                <a:lnTo>
                  <a:pt x="185039" y="68580"/>
                </a:lnTo>
                <a:lnTo>
                  <a:pt x="187579" y="71120"/>
                </a:lnTo>
                <a:lnTo>
                  <a:pt x="190246" y="73659"/>
                </a:lnTo>
                <a:lnTo>
                  <a:pt x="196087" y="80009"/>
                </a:lnTo>
                <a:lnTo>
                  <a:pt x="199262" y="82550"/>
                </a:lnTo>
                <a:lnTo>
                  <a:pt x="202311" y="85090"/>
                </a:lnTo>
                <a:lnTo>
                  <a:pt x="205486" y="87630"/>
                </a:lnTo>
                <a:lnTo>
                  <a:pt x="208534" y="90170"/>
                </a:lnTo>
                <a:lnTo>
                  <a:pt x="214630" y="93980"/>
                </a:lnTo>
                <a:lnTo>
                  <a:pt x="217678" y="95250"/>
                </a:lnTo>
                <a:lnTo>
                  <a:pt x="223774" y="96520"/>
                </a:lnTo>
                <a:lnTo>
                  <a:pt x="232918" y="96520"/>
                </a:lnTo>
                <a:lnTo>
                  <a:pt x="239014" y="93980"/>
                </a:lnTo>
                <a:lnTo>
                  <a:pt x="242189" y="92709"/>
                </a:lnTo>
                <a:lnTo>
                  <a:pt x="245237" y="90170"/>
                </a:lnTo>
                <a:lnTo>
                  <a:pt x="252349" y="82550"/>
                </a:lnTo>
                <a:lnTo>
                  <a:pt x="255143" y="78740"/>
                </a:lnTo>
                <a:lnTo>
                  <a:pt x="227075" y="78740"/>
                </a:lnTo>
                <a:lnTo>
                  <a:pt x="224662" y="77470"/>
                </a:lnTo>
                <a:lnTo>
                  <a:pt x="222123" y="76200"/>
                </a:lnTo>
                <a:lnTo>
                  <a:pt x="216281" y="72390"/>
                </a:lnTo>
                <a:lnTo>
                  <a:pt x="212852" y="69850"/>
                </a:lnTo>
                <a:lnTo>
                  <a:pt x="209169" y="66040"/>
                </a:lnTo>
                <a:lnTo>
                  <a:pt x="209677" y="63500"/>
                </a:lnTo>
                <a:lnTo>
                  <a:pt x="210185" y="62230"/>
                </a:lnTo>
                <a:lnTo>
                  <a:pt x="210566" y="60960"/>
                </a:lnTo>
                <a:lnTo>
                  <a:pt x="211581" y="58419"/>
                </a:lnTo>
                <a:lnTo>
                  <a:pt x="212852" y="55880"/>
                </a:lnTo>
                <a:lnTo>
                  <a:pt x="198755" y="55880"/>
                </a:lnTo>
                <a:lnTo>
                  <a:pt x="196215" y="53340"/>
                </a:lnTo>
                <a:lnTo>
                  <a:pt x="193929" y="50800"/>
                </a:lnTo>
                <a:lnTo>
                  <a:pt x="192150" y="46990"/>
                </a:lnTo>
                <a:lnTo>
                  <a:pt x="190246" y="44450"/>
                </a:lnTo>
                <a:lnTo>
                  <a:pt x="189103" y="41910"/>
                </a:lnTo>
                <a:lnTo>
                  <a:pt x="188468" y="38100"/>
                </a:lnTo>
                <a:lnTo>
                  <a:pt x="187960" y="35560"/>
                </a:lnTo>
                <a:lnTo>
                  <a:pt x="196342" y="19050"/>
                </a:lnTo>
                <a:lnTo>
                  <a:pt x="200914" y="15240"/>
                </a:lnTo>
                <a:lnTo>
                  <a:pt x="202311" y="13969"/>
                </a:lnTo>
                <a:lnTo>
                  <a:pt x="203454" y="13969"/>
                </a:lnTo>
                <a:lnTo>
                  <a:pt x="205740" y="12700"/>
                </a:lnTo>
                <a:lnTo>
                  <a:pt x="207518" y="11430"/>
                </a:lnTo>
                <a:lnTo>
                  <a:pt x="208661" y="11430"/>
                </a:lnTo>
                <a:lnTo>
                  <a:pt x="209042" y="10160"/>
                </a:lnTo>
                <a:lnTo>
                  <a:pt x="209296" y="10160"/>
                </a:lnTo>
                <a:lnTo>
                  <a:pt x="209296" y="8890"/>
                </a:lnTo>
                <a:lnTo>
                  <a:pt x="208915" y="8890"/>
                </a:lnTo>
                <a:lnTo>
                  <a:pt x="208661" y="7619"/>
                </a:lnTo>
                <a:lnTo>
                  <a:pt x="208280" y="7619"/>
                </a:lnTo>
                <a:lnTo>
                  <a:pt x="207518" y="6350"/>
                </a:lnTo>
                <a:lnTo>
                  <a:pt x="206883" y="5080"/>
                </a:lnTo>
                <a:lnTo>
                  <a:pt x="204978" y="3810"/>
                </a:lnTo>
                <a:lnTo>
                  <a:pt x="204216" y="2540"/>
                </a:lnTo>
                <a:lnTo>
                  <a:pt x="202565" y="1269"/>
                </a:lnTo>
                <a:lnTo>
                  <a:pt x="202056" y="1269"/>
                </a:lnTo>
                <a:lnTo>
                  <a:pt x="201295" y="0"/>
                </a:lnTo>
                <a:close/>
              </a:path>
              <a:path w="259714" h="269239">
                <a:moveTo>
                  <a:pt x="255270" y="46990"/>
                </a:moveTo>
                <a:lnTo>
                  <a:pt x="227711" y="46990"/>
                </a:lnTo>
                <a:lnTo>
                  <a:pt x="231012" y="49530"/>
                </a:lnTo>
                <a:lnTo>
                  <a:pt x="232791" y="50800"/>
                </a:lnTo>
                <a:lnTo>
                  <a:pt x="234442" y="52069"/>
                </a:lnTo>
                <a:lnTo>
                  <a:pt x="242316" y="64769"/>
                </a:lnTo>
                <a:lnTo>
                  <a:pt x="242697" y="66040"/>
                </a:lnTo>
                <a:lnTo>
                  <a:pt x="242443" y="68580"/>
                </a:lnTo>
                <a:lnTo>
                  <a:pt x="241808" y="69850"/>
                </a:lnTo>
                <a:lnTo>
                  <a:pt x="241300" y="72390"/>
                </a:lnTo>
                <a:lnTo>
                  <a:pt x="240156" y="73659"/>
                </a:lnTo>
                <a:lnTo>
                  <a:pt x="236855" y="77470"/>
                </a:lnTo>
                <a:lnTo>
                  <a:pt x="235077" y="77470"/>
                </a:lnTo>
                <a:lnTo>
                  <a:pt x="233299" y="78740"/>
                </a:lnTo>
                <a:lnTo>
                  <a:pt x="255143" y="78740"/>
                </a:lnTo>
                <a:lnTo>
                  <a:pt x="258699" y="69850"/>
                </a:lnTo>
                <a:lnTo>
                  <a:pt x="259461" y="66040"/>
                </a:lnTo>
                <a:lnTo>
                  <a:pt x="259334" y="57150"/>
                </a:lnTo>
                <a:lnTo>
                  <a:pt x="258318" y="53340"/>
                </a:lnTo>
                <a:lnTo>
                  <a:pt x="256540" y="49530"/>
                </a:lnTo>
                <a:lnTo>
                  <a:pt x="255270" y="46990"/>
                </a:lnTo>
                <a:close/>
              </a:path>
              <a:path w="259714" h="269239">
                <a:moveTo>
                  <a:pt x="225933" y="27940"/>
                </a:moveTo>
                <a:lnTo>
                  <a:pt x="222631" y="29210"/>
                </a:lnTo>
                <a:lnTo>
                  <a:pt x="215773" y="31750"/>
                </a:lnTo>
                <a:lnTo>
                  <a:pt x="212344" y="34290"/>
                </a:lnTo>
                <a:lnTo>
                  <a:pt x="207391" y="39369"/>
                </a:lnTo>
                <a:lnTo>
                  <a:pt x="206121" y="40640"/>
                </a:lnTo>
                <a:lnTo>
                  <a:pt x="203835" y="44450"/>
                </a:lnTo>
                <a:lnTo>
                  <a:pt x="202819" y="45719"/>
                </a:lnTo>
                <a:lnTo>
                  <a:pt x="201930" y="46990"/>
                </a:lnTo>
                <a:lnTo>
                  <a:pt x="201168" y="48260"/>
                </a:lnTo>
                <a:lnTo>
                  <a:pt x="200533" y="50800"/>
                </a:lnTo>
                <a:lnTo>
                  <a:pt x="199517" y="53340"/>
                </a:lnTo>
                <a:lnTo>
                  <a:pt x="198755" y="55880"/>
                </a:lnTo>
                <a:lnTo>
                  <a:pt x="212852" y="55880"/>
                </a:lnTo>
                <a:lnTo>
                  <a:pt x="213741" y="54610"/>
                </a:lnTo>
                <a:lnTo>
                  <a:pt x="214503" y="53340"/>
                </a:lnTo>
                <a:lnTo>
                  <a:pt x="215392" y="52069"/>
                </a:lnTo>
                <a:lnTo>
                  <a:pt x="216281" y="52069"/>
                </a:lnTo>
                <a:lnTo>
                  <a:pt x="217931" y="49530"/>
                </a:lnTo>
                <a:lnTo>
                  <a:pt x="219583" y="48260"/>
                </a:lnTo>
                <a:lnTo>
                  <a:pt x="222885" y="46990"/>
                </a:lnTo>
                <a:lnTo>
                  <a:pt x="255270" y="46990"/>
                </a:lnTo>
                <a:lnTo>
                  <a:pt x="254635" y="45719"/>
                </a:lnTo>
                <a:lnTo>
                  <a:pt x="239141" y="31750"/>
                </a:lnTo>
                <a:lnTo>
                  <a:pt x="235839" y="29210"/>
                </a:lnTo>
                <a:lnTo>
                  <a:pt x="232537" y="29210"/>
                </a:lnTo>
                <a:lnTo>
                  <a:pt x="225933" y="27940"/>
                </a:lnTo>
                <a:close/>
              </a:path>
            </a:pathLst>
          </a:custGeom>
          <a:solidFill>
            <a:srgbClr val="000000"/>
          </a:solidFill>
        </p:spPr>
        <p:txBody>
          <a:bodyPr wrap="square" lIns="0" tIns="0" rIns="0" bIns="0" rtlCol="0"/>
          <a:lstStyle/>
          <a:p>
            <a:endParaRPr/>
          </a:p>
        </p:txBody>
      </p:sp>
      <p:sp>
        <p:nvSpPr>
          <p:cNvPr id="105" name="object 105"/>
          <p:cNvSpPr/>
          <p:nvPr/>
        </p:nvSpPr>
        <p:spPr>
          <a:xfrm>
            <a:off x="4750055" y="5619724"/>
            <a:ext cx="244475" cy="273050"/>
          </a:xfrm>
          <a:custGeom>
            <a:avLst/>
            <a:gdLst/>
            <a:ahLst/>
            <a:cxnLst/>
            <a:rect l="l" t="t" r="r" b="b"/>
            <a:pathLst>
              <a:path w="244475" h="273050">
                <a:moveTo>
                  <a:pt x="61975" y="196850"/>
                </a:moveTo>
                <a:lnTo>
                  <a:pt x="33528" y="196850"/>
                </a:lnTo>
                <a:lnTo>
                  <a:pt x="36321" y="199390"/>
                </a:lnTo>
                <a:lnTo>
                  <a:pt x="37592" y="199390"/>
                </a:lnTo>
                <a:lnTo>
                  <a:pt x="40005" y="201930"/>
                </a:lnTo>
                <a:lnTo>
                  <a:pt x="41274" y="203200"/>
                </a:lnTo>
                <a:lnTo>
                  <a:pt x="42291" y="205740"/>
                </a:lnTo>
                <a:lnTo>
                  <a:pt x="43433" y="207010"/>
                </a:lnTo>
                <a:lnTo>
                  <a:pt x="44449" y="209550"/>
                </a:lnTo>
                <a:lnTo>
                  <a:pt x="45211" y="212090"/>
                </a:lnTo>
                <a:lnTo>
                  <a:pt x="46100" y="214630"/>
                </a:lnTo>
                <a:lnTo>
                  <a:pt x="46862" y="217170"/>
                </a:lnTo>
                <a:lnTo>
                  <a:pt x="47370" y="220980"/>
                </a:lnTo>
                <a:lnTo>
                  <a:pt x="48006" y="223520"/>
                </a:lnTo>
                <a:lnTo>
                  <a:pt x="48291" y="227330"/>
                </a:lnTo>
                <a:lnTo>
                  <a:pt x="48386" y="232410"/>
                </a:lnTo>
                <a:lnTo>
                  <a:pt x="49275" y="257810"/>
                </a:lnTo>
                <a:lnTo>
                  <a:pt x="49275" y="259080"/>
                </a:lnTo>
                <a:lnTo>
                  <a:pt x="49403" y="260350"/>
                </a:lnTo>
                <a:lnTo>
                  <a:pt x="49656" y="260350"/>
                </a:lnTo>
                <a:lnTo>
                  <a:pt x="49783" y="261620"/>
                </a:lnTo>
                <a:lnTo>
                  <a:pt x="50037" y="262890"/>
                </a:lnTo>
                <a:lnTo>
                  <a:pt x="50799" y="265430"/>
                </a:lnTo>
                <a:lnTo>
                  <a:pt x="51307" y="265430"/>
                </a:lnTo>
                <a:lnTo>
                  <a:pt x="52831" y="267970"/>
                </a:lnTo>
                <a:lnTo>
                  <a:pt x="53720" y="269240"/>
                </a:lnTo>
                <a:lnTo>
                  <a:pt x="54863" y="269240"/>
                </a:lnTo>
                <a:lnTo>
                  <a:pt x="56133" y="270510"/>
                </a:lnTo>
                <a:lnTo>
                  <a:pt x="58166" y="273050"/>
                </a:lnTo>
                <a:lnTo>
                  <a:pt x="63499" y="273050"/>
                </a:lnTo>
                <a:lnTo>
                  <a:pt x="64261" y="271780"/>
                </a:lnTo>
                <a:lnTo>
                  <a:pt x="88703" y="247650"/>
                </a:lnTo>
                <a:lnTo>
                  <a:pt x="65912" y="247650"/>
                </a:lnTo>
                <a:lnTo>
                  <a:pt x="65658" y="232410"/>
                </a:lnTo>
                <a:lnTo>
                  <a:pt x="65531" y="217170"/>
                </a:lnTo>
                <a:lnTo>
                  <a:pt x="64261" y="207010"/>
                </a:lnTo>
                <a:lnTo>
                  <a:pt x="63499" y="201930"/>
                </a:lnTo>
                <a:lnTo>
                  <a:pt x="61975" y="196850"/>
                </a:lnTo>
                <a:close/>
              </a:path>
              <a:path w="244475" h="273050">
                <a:moveTo>
                  <a:pt x="97155" y="220980"/>
                </a:moveTo>
                <a:lnTo>
                  <a:pt x="92709" y="220980"/>
                </a:lnTo>
                <a:lnTo>
                  <a:pt x="65912" y="247650"/>
                </a:lnTo>
                <a:lnTo>
                  <a:pt x="88703" y="247650"/>
                </a:lnTo>
                <a:lnTo>
                  <a:pt x="104140" y="232410"/>
                </a:lnTo>
                <a:lnTo>
                  <a:pt x="104520" y="232410"/>
                </a:lnTo>
                <a:lnTo>
                  <a:pt x="104774" y="231140"/>
                </a:lnTo>
                <a:lnTo>
                  <a:pt x="104774" y="229870"/>
                </a:lnTo>
                <a:lnTo>
                  <a:pt x="103758" y="227330"/>
                </a:lnTo>
                <a:lnTo>
                  <a:pt x="102488" y="226060"/>
                </a:lnTo>
                <a:lnTo>
                  <a:pt x="101726" y="224790"/>
                </a:lnTo>
                <a:lnTo>
                  <a:pt x="100710" y="224790"/>
                </a:lnTo>
                <a:lnTo>
                  <a:pt x="99694" y="223520"/>
                </a:lnTo>
                <a:lnTo>
                  <a:pt x="98806" y="222250"/>
                </a:lnTo>
                <a:lnTo>
                  <a:pt x="98043" y="222250"/>
                </a:lnTo>
                <a:lnTo>
                  <a:pt x="97155" y="220980"/>
                </a:lnTo>
                <a:close/>
              </a:path>
              <a:path w="244475" h="273050">
                <a:moveTo>
                  <a:pt x="40767" y="173990"/>
                </a:moveTo>
                <a:lnTo>
                  <a:pt x="30860" y="173990"/>
                </a:lnTo>
                <a:lnTo>
                  <a:pt x="27305" y="175260"/>
                </a:lnTo>
                <a:lnTo>
                  <a:pt x="23875" y="176530"/>
                </a:lnTo>
                <a:lnTo>
                  <a:pt x="20319" y="177800"/>
                </a:lnTo>
                <a:lnTo>
                  <a:pt x="16763" y="181610"/>
                </a:lnTo>
                <a:lnTo>
                  <a:pt x="13207" y="184150"/>
                </a:lnTo>
                <a:lnTo>
                  <a:pt x="10921" y="186690"/>
                </a:lnTo>
                <a:lnTo>
                  <a:pt x="9016" y="189230"/>
                </a:lnTo>
                <a:lnTo>
                  <a:pt x="5714" y="194310"/>
                </a:lnTo>
                <a:lnTo>
                  <a:pt x="4318" y="196850"/>
                </a:lnTo>
                <a:lnTo>
                  <a:pt x="3175" y="199390"/>
                </a:lnTo>
                <a:lnTo>
                  <a:pt x="1269" y="203200"/>
                </a:lnTo>
                <a:lnTo>
                  <a:pt x="253" y="207010"/>
                </a:lnTo>
                <a:lnTo>
                  <a:pt x="0" y="208280"/>
                </a:lnTo>
                <a:lnTo>
                  <a:pt x="0" y="210820"/>
                </a:lnTo>
                <a:lnTo>
                  <a:pt x="253" y="212090"/>
                </a:lnTo>
                <a:lnTo>
                  <a:pt x="1015" y="213360"/>
                </a:lnTo>
                <a:lnTo>
                  <a:pt x="1396" y="213360"/>
                </a:lnTo>
                <a:lnTo>
                  <a:pt x="3047" y="215900"/>
                </a:lnTo>
                <a:lnTo>
                  <a:pt x="3937" y="215900"/>
                </a:lnTo>
                <a:lnTo>
                  <a:pt x="5079" y="217170"/>
                </a:lnTo>
                <a:lnTo>
                  <a:pt x="6095" y="218440"/>
                </a:lnTo>
                <a:lnTo>
                  <a:pt x="6984" y="219710"/>
                </a:lnTo>
                <a:lnTo>
                  <a:pt x="8762" y="220980"/>
                </a:lnTo>
                <a:lnTo>
                  <a:pt x="12572" y="220980"/>
                </a:lnTo>
                <a:lnTo>
                  <a:pt x="12953" y="219710"/>
                </a:lnTo>
                <a:lnTo>
                  <a:pt x="13462" y="217170"/>
                </a:lnTo>
                <a:lnTo>
                  <a:pt x="13843" y="214630"/>
                </a:lnTo>
                <a:lnTo>
                  <a:pt x="14350" y="213360"/>
                </a:lnTo>
                <a:lnTo>
                  <a:pt x="14985" y="212090"/>
                </a:lnTo>
                <a:lnTo>
                  <a:pt x="15747" y="209550"/>
                </a:lnTo>
                <a:lnTo>
                  <a:pt x="16890" y="207010"/>
                </a:lnTo>
                <a:lnTo>
                  <a:pt x="17906" y="205740"/>
                </a:lnTo>
                <a:lnTo>
                  <a:pt x="19431" y="203200"/>
                </a:lnTo>
                <a:lnTo>
                  <a:pt x="21589" y="200660"/>
                </a:lnTo>
                <a:lnTo>
                  <a:pt x="22987" y="199390"/>
                </a:lnTo>
                <a:lnTo>
                  <a:pt x="24510" y="198120"/>
                </a:lnTo>
                <a:lnTo>
                  <a:pt x="27558" y="196850"/>
                </a:lnTo>
                <a:lnTo>
                  <a:pt x="61975" y="196850"/>
                </a:lnTo>
                <a:lnTo>
                  <a:pt x="61213" y="194310"/>
                </a:lnTo>
                <a:lnTo>
                  <a:pt x="52069" y="181610"/>
                </a:lnTo>
                <a:lnTo>
                  <a:pt x="49656" y="179070"/>
                </a:lnTo>
                <a:lnTo>
                  <a:pt x="46862" y="176530"/>
                </a:lnTo>
                <a:lnTo>
                  <a:pt x="40767" y="173990"/>
                </a:lnTo>
                <a:close/>
              </a:path>
              <a:path w="244475" h="273050">
                <a:moveTo>
                  <a:pt x="93091" y="116840"/>
                </a:moveTo>
                <a:lnTo>
                  <a:pt x="88392" y="116840"/>
                </a:lnTo>
                <a:lnTo>
                  <a:pt x="78993" y="120650"/>
                </a:lnTo>
                <a:lnTo>
                  <a:pt x="74294" y="123190"/>
                </a:lnTo>
                <a:lnTo>
                  <a:pt x="69722" y="128270"/>
                </a:lnTo>
                <a:lnTo>
                  <a:pt x="65150" y="132080"/>
                </a:lnTo>
                <a:lnTo>
                  <a:pt x="62103" y="137160"/>
                </a:lnTo>
                <a:lnTo>
                  <a:pt x="59055" y="147320"/>
                </a:lnTo>
                <a:lnTo>
                  <a:pt x="58800" y="152400"/>
                </a:lnTo>
                <a:lnTo>
                  <a:pt x="61086" y="162560"/>
                </a:lnTo>
                <a:lnTo>
                  <a:pt x="80263" y="187960"/>
                </a:lnTo>
                <a:lnTo>
                  <a:pt x="85724" y="194310"/>
                </a:lnTo>
                <a:lnTo>
                  <a:pt x="90931" y="198120"/>
                </a:lnTo>
                <a:lnTo>
                  <a:pt x="101092" y="205740"/>
                </a:lnTo>
                <a:lnTo>
                  <a:pt x="105918" y="208280"/>
                </a:lnTo>
                <a:lnTo>
                  <a:pt x="115569" y="210820"/>
                </a:lnTo>
                <a:lnTo>
                  <a:pt x="120268" y="210820"/>
                </a:lnTo>
                <a:lnTo>
                  <a:pt x="124841" y="209550"/>
                </a:lnTo>
                <a:lnTo>
                  <a:pt x="134238" y="204470"/>
                </a:lnTo>
                <a:lnTo>
                  <a:pt x="138810" y="199390"/>
                </a:lnTo>
                <a:lnTo>
                  <a:pt x="143509" y="195580"/>
                </a:lnTo>
                <a:lnTo>
                  <a:pt x="145033" y="193040"/>
                </a:lnTo>
                <a:lnTo>
                  <a:pt x="120522" y="193040"/>
                </a:lnTo>
                <a:lnTo>
                  <a:pt x="118109" y="191770"/>
                </a:lnTo>
                <a:lnTo>
                  <a:pt x="112775" y="190500"/>
                </a:lnTo>
                <a:lnTo>
                  <a:pt x="109600" y="187960"/>
                </a:lnTo>
                <a:lnTo>
                  <a:pt x="102488" y="182880"/>
                </a:lnTo>
                <a:lnTo>
                  <a:pt x="77723" y="153670"/>
                </a:lnTo>
                <a:lnTo>
                  <a:pt x="76454" y="151130"/>
                </a:lnTo>
                <a:lnTo>
                  <a:pt x="76072" y="148590"/>
                </a:lnTo>
                <a:lnTo>
                  <a:pt x="76454" y="146050"/>
                </a:lnTo>
                <a:lnTo>
                  <a:pt x="76707" y="143510"/>
                </a:lnTo>
                <a:lnTo>
                  <a:pt x="77978" y="142240"/>
                </a:lnTo>
                <a:lnTo>
                  <a:pt x="80009" y="139700"/>
                </a:lnTo>
                <a:lnTo>
                  <a:pt x="81280" y="138430"/>
                </a:lnTo>
                <a:lnTo>
                  <a:pt x="82422" y="137160"/>
                </a:lnTo>
                <a:lnTo>
                  <a:pt x="83819" y="137160"/>
                </a:lnTo>
                <a:lnTo>
                  <a:pt x="85090" y="135890"/>
                </a:lnTo>
                <a:lnTo>
                  <a:pt x="125120" y="135890"/>
                </a:lnTo>
                <a:lnTo>
                  <a:pt x="122935" y="133350"/>
                </a:lnTo>
                <a:lnTo>
                  <a:pt x="117601" y="129540"/>
                </a:lnTo>
                <a:lnTo>
                  <a:pt x="112648" y="125730"/>
                </a:lnTo>
                <a:lnTo>
                  <a:pt x="107568" y="121920"/>
                </a:lnTo>
                <a:lnTo>
                  <a:pt x="102616" y="119380"/>
                </a:lnTo>
                <a:lnTo>
                  <a:pt x="93091" y="116840"/>
                </a:lnTo>
                <a:close/>
              </a:path>
              <a:path w="244475" h="273050">
                <a:moveTo>
                  <a:pt x="125120" y="135890"/>
                </a:moveTo>
                <a:lnTo>
                  <a:pt x="91185" y="135890"/>
                </a:lnTo>
                <a:lnTo>
                  <a:pt x="92963" y="137160"/>
                </a:lnTo>
                <a:lnTo>
                  <a:pt x="94868" y="137160"/>
                </a:lnTo>
                <a:lnTo>
                  <a:pt x="96773" y="138430"/>
                </a:lnTo>
                <a:lnTo>
                  <a:pt x="99059" y="139700"/>
                </a:lnTo>
                <a:lnTo>
                  <a:pt x="101218" y="140970"/>
                </a:lnTo>
                <a:lnTo>
                  <a:pt x="103631" y="143510"/>
                </a:lnTo>
                <a:lnTo>
                  <a:pt x="108966" y="148590"/>
                </a:lnTo>
                <a:lnTo>
                  <a:pt x="111886" y="151130"/>
                </a:lnTo>
                <a:lnTo>
                  <a:pt x="115061" y="153670"/>
                </a:lnTo>
                <a:lnTo>
                  <a:pt x="117729" y="156210"/>
                </a:lnTo>
                <a:lnTo>
                  <a:pt x="120142" y="158750"/>
                </a:lnTo>
                <a:lnTo>
                  <a:pt x="122173" y="161290"/>
                </a:lnTo>
                <a:lnTo>
                  <a:pt x="124332" y="163830"/>
                </a:lnTo>
                <a:lnTo>
                  <a:pt x="126110" y="166370"/>
                </a:lnTo>
                <a:lnTo>
                  <a:pt x="128905" y="170180"/>
                </a:lnTo>
                <a:lnTo>
                  <a:pt x="130047" y="172720"/>
                </a:lnTo>
                <a:lnTo>
                  <a:pt x="131571" y="175260"/>
                </a:lnTo>
                <a:lnTo>
                  <a:pt x="132080" y="177800"/>
                </a:lnTo>
                <a:lnTo>
                  <a:pt x="132206" y="181610"/>
                </a:lnTo>
                <a:lnTo>
                  <a:pt x="131953" y="182880"/>
                </a:lnTo>
                <a:lnTo>
                  <a:pt x="131318" y="184150"/>
                </a:lnTo>
                <a:lnTo>
                  <a:pt x="130809" y="185420"/>
                </a:lnTo>
                <a:lnTo>
                  <a:pt x="129793" y="186690"/>
                </a:lnTo>
                <a:lnTo>
                  <a:pt x="128396" y="187960"/>
                </a:lnTo>
                <a:lnTo>
                  <a:pt x="126618" y="190500"/>
                </a:lnTo>
                <a:lnTo>
                  <a:pt x="124586" y="191770"/>
                </a:lnTo>
                <a:lnTo>
                  <a:pt x="120522" y="193040"/>
                </a:lnTo>
                <a:lnTo>
                  <a:pt x="145033" y="193040"/>
                </a:lnTo>
                <a:lnTo>
                  <a:pt x="146557" y="190500"/>
                </a:lnTo>
                <a:lnTo>
                  <a:pt x="149606" y="180340"/>
                </a:lnTo>
                <a:lnTo>
                  <a:pt x="149732" y="176530"/>
                </a:lnTo>
                <a:lnTo>
                  <a:pt x="148717" y="171450"/>
                </a:lnTo>
                <a:lnTo>
                  <a:pt x="128396" y="139700"/>
                </a:lnTo>
                <a:lnTo>
                  <a:pt x="125120" y="135890"/>
                </a:lnTo>
                <a:close/>
              </a:path>
              <a:path w="244475" h="273050">
                <a:moveTo>
                  <a:pt x="146938" y="63500"/>
                </a:moveTo>
                <a:lnTo>
                  <a:pt x="142240" y="63500"/>
                </a:lnTo>
                <a:lnTo>
                  <a:pt x="132842" y="66040"/>
                </a:lnTo>
                <a:lnTo>
                  <a:pt x="112648" y="97790"/>
                </a:lnTo>
                <a:lnTo>
                  <a:pt x="114934" y="107950"/>
                </a:lnTo>
                <a:lnTo>
                  <a:pt x="117220" y="113030"/>
                </a:lnTo>
                <a:lnTo>
                  <a:pt x="120776" y="118110"/>
                </a:lnTo>
                <a:lnTo>
                  <a:pt x="124206" y="124460"/>
                </a:lnTo>
                <a:lnTo>
                  <a:pt x="128650" y="129540"/>
                </a:lnTo>
                <a:lnTo>
                  <a:pt x="139572" y="139700"/>
                </a:lnTo>
                <a:lnTo>
                  <a:pt x="144780" y="144780"/>
                </a:lnTo>
                <a:lnTo>
                  <a:pt x="154940" y="152400"/>
                </a:lnTo>
                <a:lnTo>
                  <a:pt x="159893" y="154940"/>
                </a:lnTo>
                <a:lnTo>
                  <a:pt x="164592" y="154940"/>
                </a:lnTo>
                <a:lnTo>
                  <a:pt x="169418" y="156210"/>
                </a:lnTo>
                <a:lnTo>
                  <a:pt x="174117" y="156210"/>
                </a:lnTo>
                <a:lnTo>
                  <a:pt x="183387" y="153670"/>
                </a:lnTo>
                <a:lnTo>
                  <a:pt x="188086" y="151130"/>
                </a:lnTo>
                <a:lnTo>
                  <a:pt x="192785" y="146050"/>
                </a:lnTo>
                <a:lnTo>
                  <a:pt x="197357" y="140970"/>
                </a:lnTo>
                <a:lnTo>
                  <a:pt x="199390" y="138430"/>
                </a:lnTo>
                <a:lnTo>
                  <a:pt x="172084" y="138430"/>
                </a:lnTo>
                <a:lnTo>
                  <a:pt x="169291" y="137160"/>
                </a:lnTo>
                <a:lnTo>
                  <a:pt x="166623" y="135890"/>
                </a:lnTo>
                <a:lnTo>
                  <a:pt x="163448" y="134620"/>
                </a:lnTo>
                <a:lnTo>
                  <a:pt x="156336" y="128270"/>
                </a:lnTo>
                <a:lnTo>
                  <a:pt x="152145" y="124460"/>
                </a:lnTo>
                <a:lnTo>
                  <a:pt x="143382" y="115570"/>
                </a:lnTo>
                <a:lnTo>
                  <a:pt x="140081" y="113030"/>
                </a:lnTo>
                <a:lnTo>
                  <a:pt x="134746" y="105410"/>
                </a:lnTo>
                <a:lnTo>
                  <a:pt x="132842" y="102870"/>
                </a:lnTo>
                <a:lnTo>
                  <a:pt x="131571" y="100330"/>
                </a:lnTo>
                <a:lnTo>
                  <a:pt x="130429" y="97790"/>
                </a:lnTo>
                <a:lnTo>
                  <a:pt x="129920" y="95250"/>
                </a:lnTo>
                <a:lnTo>
                  <a:pt x="130682" y="90170"/>
                </a:lnTo>
                <a:lnTo>
                  <a:pt x="131825" y="87630"/>
                </a:lnTo>
                <a:lnTo>
                  <a:pt x="133984" y="85090"/>
                </a:lnTo>
                <a:lnTo>
                  <a:pt x="135128" y="85090"/>
                </a:lnTo>
                <a:lnTo>
                  <a:pt x="136397" y="83820"/>
                </a:lnTo>
                <a:lnTo>
                  <a:pt x="138937" y="82550"/>
                </a:lnTo>
                <a:lnTo>
                  <a:pt x="140334" y="81280"/>
                </a:lnTo>
                <a:lnTo>
                  <a:pt x="178149" y="81280"/>
                </a:lnTo>
                <a:lnTo>
                  <a:pt x="176783" y="80010"/>
                </a:lnTo>
                <a:lnTo>
                  <a:pt x="171449" y="74930"/>
                </a:lnTo>
                <a:lnTo>
                  <a:pt x="166496" y="72390"/>
                </a:lnTo>
                <a:lnTo>
                  <a:pt x="161417" y="68580"/>
                </a:lnTo>
                <a:lnTo>
                  <a:pt x="156463" y="66040"/>
                </a:lnTo>
                <a:lnTo>
                  <a:pt x="146938" y="63500"/>
                </a:lnTo>
                <a:close/>
              </a:path>
              <a:path w="244475" h="273050">
                <a:moveTo>
                  <a:pt x="178149" y="81280"/>
                </a:moveTo>
                <a:lnTo>
                  <a:pt x="143382" y="81280"/>
                </a:lnTo>
                <a:lnTo>
                  <a:pt x="145033" y="82550"/>
                </a:lnTo>
                <a:lnTo>
                  <a:pt x="146938" y="82550"/>
                </a:lnTo>
                <a:lnTo>
                  <a:pt x="148717" y="83820"/>
                </a:lnTo>
                <a:lnTo>
                  <a:pt x="150748" y="85090"/>
                </a:lnTo>
                <a:lnTo>
                  <a:pt x="155067" y="87630"/>
                </a:lnTo>
                <a:lnTo>
                  <a:pt x="157480" y="88900"/>
                </a:lnTo>
                <a:lnTo>
                  <a:pt x="162813" y="93980"/>
                </a:lnTo>
                <a:lnTo>
                  <a:pt x="165734" y="96520"/>
                </a:lnTo>
                <a:lnTo>
                  <a:pt x="168909" y="100330"/>
                </a:lnTo>
                <a:lnTo>
                  <a:pt x="171576" y="102870"/>
                </a:lnTo>
                <a:lnTo>
                  <a:pt x="173990" y="105410"/>
                </a:lnTo>
                <a:lnTo>
                  <a:pt x="176148" y="107950"/>
                </a:lnTo>
                <a:lnTo>
                  <a:pt x="178181" y="110490"/>
                </a:lnTo>
                <a:lnTo>
                  <a:pt x="179958" y="111760"/>
                </a:lnTo>
                <a:lnTo>
                  <a:pt x="182753" y="116840"/>
                </a:lnTo>
                <a:lnTo>
                  <a:pt x="183895" y="118110"/>
                </a:lnTo>
                <a:lnTo>
                  <a:pt x="184657" y="120650"/>
                </a:lnTo>
                <a:lnTo>
                  <a:pt x="185546" y="121920"/>
                </a:lnTo>
                <a:lnTo>
                  <a:pt x="185928" y="123190"/>
                </a:lnTo>
                <a:lnTo>
                  <a:pt x="186181" y="127000"/>
                </a:lnTo>
                <a:lnTo>
                  <a:pt x="185928" y="128270"/>
                </a:lnTo>
                <a:lnTo>
                  <a:pt x="176530" y="138430"/>
                </a:lnTo>
                <a:lnTo>
                  <a:pt x="199390" y="138430"/>
                </a:lnTo>
                <a:lnTo>
                  <a:pt x="200406" y="137160"/>
                </a:lnTo>
                <a:lnTo>
                  <a:pt x="203454" y="127000"/>
                </a:lnTo>
                <a:lnTo>
                  <a:pt x="203707" y="121920"/>
                </a:lnTo>
                <a:lnTo>
                  <a:pt x="201421" y="111760"/>
                </a:lnTo>
                <a:lnTo>
                  <a:pt x="199135" y="106680"/>
                </a:lnTo>
                <a:lnTo>
                  <a:pt x="195706" y="101600"/>
                </a:lnTo>
                <a:lnTo>
                  <a:pt x="192150" y="96520"/>
                </a:lnTo>
                <a:lnTo>
                  <a:pt x="187706" y="91440"/>
                </a:lnTo>
                <a:lnTo>
                  <a:pt x="182244" y="85090"/>
                </a:lnTo>
                <a:lnTo>
                  <a:pt x="178149" y="81280"/>
                </a:lnTo>
                <a:close/>
              </a:path>
              <a:path w="244475" h="273050">
                <a:moveTo>
                  <a:pt x="231647" y="104140"/>
                </a:moveTo>
                <a:lnTo>
                  <a:pt x="228981" y="104140"/>
                </a:lnTo>
                <a:lnTo>
                  <a:pt x="229488" y="105410"/>
                </a:lnTo>
                <a:lnTo>
                  <a:pt x="229996" y="105410"/>
                </a:lnTo>
                <a:lnTo>
                  <a:pt x="231647" y="104140"/>
                </a:lnTo>
                <a:close/>
              </a:path>
              <a:path w="244475" h="273050">
                <a:moveTo>
                  <a:pt x="219244" y="25400"/>
                </a:moveTo>
                <a:lnTo>
                  <a:pt x="198881" y="25400"/>
                </a:lnTo>
                <a:lnTo>
                  <a:pt x="227837" y="102870"/>
                </a:lnTo>
                <a:lnTo>
                  <a:pt x="228219" y="102870"/>
                </a:lnTo>
                <a:lnTo>
                  <a:pt x="228599" y="104140"/>
                </a:lnTo>
                <a:lnTo>
                  <a:pt x="232536" y="104140"/>
                </a:lnTo>
                <a:lnTo>
                  <a:pt x="233806" y="102870"/>
                </a:lnTo>
                <a:lnTo>
                  <a:pt x="236600" y="100330"/>
                </a:lnTo>
                <a:lnTo>
                  <a:pt x="243331" y="92710"/>
                </a:lnTo>
                <a:lnTo>
                  <a:pt x="243712" y="92710"/>
                </a:lnTo>
                <a:lnTo>
                  <a:pt x="244220" y="91440"/>
                </a:lnTo>
                <a:lnTo>
                  <a:pt x="244474" y="91440"/>
                </a:lnTo>
                <a:lnTo>
                  <a:pt x="244474" y="88900"/>
                </a:lnTo>
                <a:lnTo>
                  <a:pt x="244220" y="88900"/>
                </a:lnTo>
                <a:lnTo>
                  <a:pt x="219244" y="25400"/>
                </a:lnTo>
                <a:close/>
              </a:path>
              <a:path w="244475" h="273050">
                <a:moveTo>
                  <a:pt x="203707" y="0"/>
                </a:moveTo>
                <a:lnTo>
                  <a:pt x="199897" y="0"/>
                </a:lnTo>
                <a:lnTo>
                  <a:pt x="199262" y="1270"/>
                </a:lnTo>
                <a:lnTo>
                  <a:pt x="158242" y="41910"/>
                </a:lnTo>
                <a:lnTo>
                  <a:pt x="157860" y="41910"/>
                </a:lnTo>
                <a:lnTo>
                  <a:pt x="157733" y="44450"/>
                </a:lnTo>
                <a:lnTo>
                  <a:pt x="158242" y="45720"/>
                </a:lnTo>
                <a:lnTo>
                  <a:pt x="158749" y="45720"/>
                </a:lnTo>
                <a:lnTo>
                  <a:pt x="160019" y="48260"/>
                </a:lnTo>
                <a:lnTo>
                  <a:pt x="161924" y="49530"/>
                </a:lnTo>
                <a:lnTo>
                  <a:pt x="164083" y="52070"/>
                </a:lnTo>
                <a:lnTo>
                  <a:pt x="165734" y="53340"/>
                </a:lnTo>
                <a:lnTo>
                  <a:pt x="167131" y="54610"/>
                </a:lnTo>
                <a:lnTo>
                  <a:pt x="169418" y="54610"/>
                </a:lnTo>
                <a:lnTo>
                  <a:pt x="170180" y="53340"/>
                </a:lnTo>
                <a:lnTo>
                  <a:pt x="198881" y="25400"/>
                </a:lnTo>
                <a:lnTo>
                  <a:pt x="219244" y="25400"/>
                </a:lnTo>
                <a:lnTo>
                  <a:pt x="214248" y="12700"/>
                </a:lnTo>
                <a:lnTo>
                  <a:pt x="213868" y="12700"/>
                </a:lnTo>
                <a:lnTo>
                  <a:pt x="213486" y="11430"/>
                </a:lnTo>
                <a:lnTo>
                  <a:pt x="213232" y="10160"/>
                </a:lnTo>
                <a:lnTo>
                  <a:pt x="211708" y="8890"/>
                </a:lnTo>
                <a:lnTo>
                  <a:pt x="210438" y="6350"/>
                </a:lnTo>
                <a:lnTo>
                  <a:pt x="209676" y="6350"/>
                </a:lnTo>
                <a:lnTo>
                  <a:pt x="207771" y="3810"/>
                </a:lnTo>
                <a:lnTo>
                  <a:pt x="205485" y="1270"/>
                </a:lnTo>
                <a:lnTo>
                  <a:pt x="203707" y="0"/>
                </a:lnTo>
                <a:close/>
              </a:path>
            </a:pathLst>
          </a:custGeom>
          <a:solidFill>
            <a:srgbClr val="000000"/>
          </a:solidFill>
        </p:spPr>
        <p:txBody>
          <a:bodyPr wrap="square" lIns="0" tIns="0" rIns="0" bIns="0" rtlCol="0"/>
          <a:lstStyle/>
          <a:p>
            <a:endParaRPr/>
          </a:p>
        </p:txBody>
      </p:sp>
      <p:sp>
        <p:nvSpPr>
          <p:cNvPr id="106" name="object 106"/>
          <p:cNvSpPr/>
          <p:nvPr/>
        </p:nvSpPr>
        <p:spPr>
          <a:xfrm>
            <a:off x="5204078" y="5627344"/>
            <a:ext cx="261620" cy="265430"/>
          </a:xfrm>
          <a:custGeom>
            <a:avLst/>
            <a:gdLst/>
            <a:ahLst/>
            <a:cxnLst/>
            <a:rect l="l" t="t" r="r" b="b"/>
            <a:pathLst>
              <a:path w="261620" h="265429">
                <a:moveTo>
                  <a:pt x="61975" y="189229"/>
                </a:moveTo>
                <a:lnTo>
                  <a:pt x="33528" y="189229"/>
                </a:lnTo>
                <a:lnTo>
                  <a:pt x="34925" y="190499"/>
                </a:lnTo>
                <a:lnTo>
                  <a:pt x="36449" y="191769"/>
                </a:lnTo>
                <a:lnTo>
                  <a:pt x="37719" y="191769"/>
                </a:lnTo>
                <a:lnTo>
                  <a:pt x="40132" y="194309"/>
                </a:lnTo>
                <a:lnTo>
                  <a:pt x="41275" y="195579"/>
                </a:lnTo>
                <a:lnTo>
                  <a:pt x="42418" y="198119"/>
                </a:lnTo>
                <a:lnTo>
                  <a:pt x="43434" y="199389"/>
                </a:lnTo>
                <a:lnTo>
                  <a:pt x="44450" y="201929"/>
                </a:lnTo>
                <a:lnTo>
                  <a:pt x="46228" y="207009"/>
                </a:lnTo>
                <a:lnTo>
                  <a:pt x="46862" y="209549"/>
                </a:lnTo>
                <a:lnTo>
                  <a:pt x="47498" y="213359"/>
                </a:lnTo>
                <a:lnTo>
                  <a:pt x="48006" y="215899"/>
                </a:lnTo>
                <a:lnTo>
                  <a:pt x="48387" y="220979"/>
                </a:lnTo>
                <a:lnTo>
                  <a:pt x="49403" y="250189"/>
                </a:lnTo>
                <a:lnTo>
                  <a:pt x="49530" y="252729"/>
                </a:lnTo>
                <a:lnTo>
                  <a:pt x="49784" y="253999"/>
                </a:lnTo>
                <a:lnTo>
                  <a:pt x="50546" y="256539"/>
                </a:lnTo>
                <a:lnTo>
                  <a:pt x="50800" y="257809"/>
                </a:lnTo>
                <a:lnTo>
                  <a:pt x="52070" y="259079"/>
                </a:lnTo>
                <a:lnTo>
                  <a:pt x="52832" y="260349"/>
                </a:lnTo>
                <a:lnTo>
                  <a:pt x="53721" y="261619"/>
                </a:lnTo>
                <a:lnTo>
                  <a:pt x="54991" y="261619"/>
                </a:lnTo>
                <a:lnTo>
                  <a:pt x="57276" y="264159"/>
                </a:lnTo>
                <a:lnTo>
                  <a:pt x="59055" y="265429"/>
                </a:lnTo>
                <a:lnTo>
                  <a:pt x="63626" y="265429"/>
                </a:lnTo>
                <a:lnTo>
                  <a:pt x="64262" y="264159"/>
                </a:lnTo>
                <a:lnTo>
                  <a:pt x="88781" y="240029"/>
                </a:lnTo>
                <a:lnTo>
                  <a:pt x="66040" y="240029"/>
                </a:lnTo>
                <a:lnTo>
                  <a:pt x="65786" y="224789"/>
                </a:lnTo>
                <a:lnTo>
                  <a:pt x="65684" y="213359"/>
                </a:lnTo>
                <a:lnTo>
                  <a:pt x="65532" y="209549"/>
                </a:lnTo>
                <a:lnTo>
                  <a:pt x="64897" y="204469"/>
                </a:lnTo>
                <a:lnTo>
                  <a:pt x="64388" y="199389"/>
                </a:lnTo>
                <a:lnTo>
                  <a:pt x="63500" y="194309"/>
                </a:lnTo>
                <a:lnTo>
                  <a:pt x="61975" y="189229"/>
                </a:lnTo>
                <a:close/>
              </a:path>
              <a:path w="261620" h="265429">
                <a:moveTo>
                  <a:pt x="97282" y="213359"/>
                </a:moveTo>
                <a:lnTo>
                  <a:pt x="92837" y="213359"/>
                </a:lnTo>
                <a:lnTo>
                  <a:pt x="66040" y="240029"/>
                </a:lnTo>
                <a:lnTo>
                  <a:pt x="88781" y="240029"/>
                </a:lnTo>
                <a:lnTo>
                  <a:pt x="104267" y="224789"/>
                </a:lnTo>
                <a:lnTo>
                  <a:pt x="104648" y="224789"/>
                </a:lnTo>
                <a:lnTo>
                  <a:pt x="105029" y="222249"/>
                </a:lnTo>
                <a:lnTo>
                  <a:pt x="104648" y="222249"/>
                </a:lnTo>
                <a:lnTo>
                  <a:pt x="103886" y="219709"/>
                </a:lnTo>
                <a:lnTo>
                  <a:pt x="102616" y="218439"/>
                </a:lnTo>
                <a:lnTo>
                  <a:pt x="100711" y="217169"/>
                </a:lnTo>
                <a:lnTo>
                  <a:pt x="98933" y="214629"/>
                </a:lnTo>
                <a:lnTo>
                  <a:pt x="98044" y="214629"/>
                </a:lnTo>
                <a:lnTo>
                  <a:pt x="97282" y="213359"/>
                </a:lnTo>
                <a:close/>
              </a:path>
              <a:path w="261620" h="265429">
                <a:moveTo>
                  <a:pt x="40767" y="166369"/>
                </a:moveTo>
                <a:lnTo>
                  <a:pt x="30861" y="166369"/>
                </a:lnTo>
                <a:lnTo>
                  <a:pt x="27432" y="167639"/>
                </a:lnTo>
                <a:lnTo>
                  <a:pt x="20320" y="170179"/>
                </a:lnTo>
                <a:lnTo>
                  <a:pt x="16763" y="173989"/>
                </a:lnTo>
                <a:lnTo>
                  <a:pt x="13208" y="176529"/>
                </a:lnTo>
                <a:lnTo>
                  <a:pt x="11049" y="179069"/>
                </a:lnTo>
                <a:lnTo>
                  <a:pt x="9017" y="181609"/>
                </a:lnTo>
                <a:lnTo>
                  <a:pt x="5715" y="186689"/>
                </a:lnTo>
                <a:lnTo>
                  <a:pt x="4445" y="189229"/>
                </a:lnTo>
                <a:lnTo>
                  <a:pt x="2159" y="193039"/>
                </a:lnTo>
                <a:lnTo>
                  <a:pt x="1397" y="195579"/>
                </a:lnTo>
                <a:lnTo>
                  <a:pt x="888" y="196849"/>
                </a:lnTo>
                <a:lnTo>
                  <a:pt x="254" y="199389"/>
                </a:lnTo>
                <a:lnTo>
                  <a:pt x="0" y="200659"/>
                </a:lnTo>
                <a:lnTo>
                  <a:pt x="0" y="203199"/>
                </a:lnTo>
                <a:lnTo>
                  <a:pt x="254" y="204469"/>
                </a:lnTo>
                <a:lnTo>
                  <a:pt x="762" y="204469"/>
                </a:lnTo>
                <a:lnTo>
                  <a:pt x="1143" y="205739"/>
                </a:lnTo>
                <a:lnTo>
                  <a:pt x="1524" y="205739"/>
                </a:lnTo>
                <a:lnTo>
                  <a:pt x="3175" y="208279"/>
                </a:lnTo>
                <a:lnTo>
                  <a:pt x="5080" y="209549"/>
                </a:lnTo>
                <a:lnTo>
                  <a:pt x="8000" y="212089"/>
                </a:lnTo>
                <a:lnTo>
                  <a:pt x="8762" y="213359"/>
                </a:lnTo>
                <a:lnTo>
                  <a:pt x="12573" y="213359"/>
                </a:lnTo>
                <a:lnTo>
                  <a:pt x="12954" y="212089"/>
                </a:lnTo>
                <a:lnTo>
                  <a:pt x="13462" y="209549"/>
                </a:lnTo>
                <a:lnTo>
                  <a:pt x="13843" y="207009"/>
                </a:lnTo>
                <a:lnTo>
                  <a:pt x="14478" y="205739"/>
                </a:lnTo>
                <a:lnTo>
                  <a:pt x="14986" y="204469"/>
                </a:lnTo>
                <a:lnTo>
                  <a:pt x="15875" y="201929"/>
                </a:lnTo>
                <a:lnTo>
                  <a:pt x="16891" y="199389"/>
                </a:lnTo>
                <a:lnTo>
                  <a:pt x="18034" y="198119"/>
                </a:lnTo>
                <a:lnTo>
                  <a:pt x="19558" y="195579"/>
                </a:lnTo>
                <a:lnTo>
                  <a:pt x="21590" y="193039"/>
                </a:lnTo>
                <a:lnTo>
                  <a:pt x="24637" y="190499"/>
                </a:lnTo>
                <a:lnTo>
                  <a:pt x="27686" y="189229"/>
                </a:lnTo>
                <a:lnTo>
                  <a:pt x="61975" y="189229"/>
                </a:lnTo>
                <a:lnTo>
                  <a:pt x="61213" y="186689"/>
                </a:lnTo>
                <a:lnTo>
                  <a:pt x="59817" y="182879"/>
                </a:lnTo>
                <a:lnTo>
                  <a:pt x="58038" y="180339"/>
                </a:lnTo>
                <a:lnTo>
                  <a:pt x="56387" y="177799"/>
                </a:lnTo>
                <a:lnTo>
                  <a:pt x="54356" y="175259"/>
                </a:lnTo>
                <a:lnTo>
                  <a:pt x="52197" y="173989"/>
                </a:lnTo>
                <a:lnTo>
                  <a:pt x="49657" y="171449"/>
                </a:lnTo>
                <a:lnTo>
                  <a:pt x="46862" y="168909"/>
                </a:lnTo>
                <a:lnTo>
                  <a:pt x="40767" y="166369"/>
                </a:lnTo>
                <a:close/>
              </a:path>
              <a:path w="261620" h="265429">
                <a:moveTo>
                  <a:pt x="93091" y="109219"/>
                </a:moveTo>
                <a:lnTo>
                  <a:pt x="88392" y="109219"/>
                </a:lnTo>
                <a:lnTo>
                  <a:pt x="83693" y="111759"/>
                </a:lnTo>
                <a:lnTo>
                  <a:pt x="79121" y="113029"/>
                </a:lnTo>
                <a:lnTo>
                  <a:pt x="58928" y="144779"/>
                </a:lnTo>
                <a:lnTo>
                  <a:pt x="59944" y="149859"/>
                </a:lnTo>
                <a:lnTo>
                  <a:pt x="61087" y="154939"/>
                </a:lnTo>
                <a:lnTo>
                  <a:pt x="63373" y="160019"/>
                </a:lnTo>
                <a:lnTo>
                  <a:pt x="66929" y="165099"/>
                </a:lnTo>
                <a:lnTo>
                  <a:pt x="70358" y="170179"/>
                </a:lnTo>
                <a:lnTo>
                  <a:pt x="74803" y="175259"/>
                </a:lnTo>
                <a:lnTo>
                  <a:pt x="80263" y="180339"/>
                </a:lnTo>
                <a:lnTo>
                  <a:pt x="85725" y="186689"/>
                </a:lnTo>
                <a:lnTo>
                  <a:pt x="91059" y="190499"/>
                </a:lnTo>
                <a:lnTo>
                  <a:pt x="96012" y="194309"/>
                </a:lnTo>
                <a:lnTo>
                  <a:pt x="101092" y="198119"/>
                </a:lnTo>
                <a:lnTo>
                  <a:pt x="106045" y="200659"/>
                </a:lnTo>
                <a:lnTo>
                  <a:pt x="115570" y="203199"/>
                </a:lnTo>
                <a:lnTo>
                  <a:pt x="120269" y="203199"/>
                </a:lnTo>
                <a:lnTo>
                  <a:pt x="129667" y="199389"/>
                </a:lnTo>
                <a:lnTo>
                  <a:pt x="134238" y="196849"/>
                </a:lnTo>
                <a:lnTo>
                  <a:pt x="138937" y="191769"/>
                </a:lnTo>
                <a:lnTo>
                  <a:pt x="143510" y="187959"/>
                </a:lnTo>
                <a:lnTo>
                  <a:pt x="145034" y="185419"/>
                </a:lnTo>
                <a:lnTo>
                  <a:pt x="120650" y="185419"/>
                </a:lnTo>
                <a:lnTo>
                  <a:pt x="118237" y="184149"/>
                </a:lnTo>
                <a:lnTo>
                  <a:pt x="115570" y="182879"/>
                </a:lnTo>
                <a:lnTo>
                  <a:pt x="112775" y="182879"/>
                </a:lnTo>
                <a:lnTo>
                  <a:pt x="109728" y="180339"/>
                </a:lnTo>
                <a:lnTo>
                  <a:pt x="102616" y="175259"/>
                </a:lnTo>
                <a:lnTo>
                  <a:pt x="98425" y="171449"/>
                </a:lnTo>
                <a:lnTo>
                  <a:pt x="93472" y="166369"/>
                </a:lnTo>
                <a:lnTo>
                  <a:pt x="89535" y="162559"/>
                </a:lnTo>
                <a:lnTo>
                  <a:pt x="76073" y="140969"/>
                </a:lnTo>
                <a:lnTo>
                  <a:pt x="76835" y="135889"/>
                </a:lnTo>
                <a:lnTo>
                  <a:pt x="77978" y="134619"/>
                </a:lnTo>
                <a:lnTo>
                  <a:pt x="80137" y="132079"/>
                </a:lnTo>
                <a:lnTo>
                  <a:pt x="81280" y="130809"/>
                </a:lnTo>
                <a:lnTo>
                  <a:pt x="82550" y="129539"/>
                </a:lnTo>
                <a:lnTo>
                  <a:pt x="85090" y="128269"/>
                </a:lnTo>
                <a:lnTo>
                  <a:pt x="125120" y="128269"/>
                </a:lnTo>
                <a:lnTo>
                  <a:pt x="122936" y="125729"/>
                </a:lnTo>
                <a:lnTo>
                  <a:pt x="117729" y="121919"/>
                </a:lnTo>
                <a:lnTo>
                  <a:pt x="107569" y="114299"/>
                </a:lnTo>
                <a:lnTo>
                  <a:pt x="102743" y="111759"/>
                </a:lnTo>
                <a:lnTo>
                  <a:pt x="93091" y="109219"/>
                </a:lnTo>
                <a:close/>
              </a:path>
              <a:path w="261620" h="265429">
                <a:moveTo>
                  <a:pt x="125120" y="128269"/>
                </a:moveTo>
                <a:lnTo>
                  <a:pt x="91312" y="128269"/>
                </a:lnTo>
                <a:lnTo>
                  <a:pt x="94869" y="129539"/>
                </a:lnTo>
                <a:lnTo>
                  <a:pt x="96900" y="130809"/>
                </a:lnTo>
                <a:lnTo>
                  <a:pt x="101219" y="133349"/>
                </a:lnTo>
                <a:lnTo>
                  <a:pt x="103632" y="135889"/>
                </a:lnTo>
                <a:lnTo>
                  <a:pt x="108966" y="140969"/>
                </a:lnTo>
                <a:lnTo>
                  <a:pt x="111887" y="143509"/>
                </a:lnTo>
                <a:lnTo>
                  <a:pt x="115188" y="146049"/>
                </a:lnTo>
                <a:lnTo>
                  <a:pt x="117856" y="148589"/>
                </a:lnTo>
                <a:lnTo>
                  <a:pt x="122300" y="153669"/>
                </a:lnTo>
                <a:lnTo>
                  <a:pt x="124333" y="156209"/>
                </a:lnTo>
                <a:lnTo>
                  <a:pt x="126111" y="158749"/>
                </a:lnTo>
                <a:lnTo>
                  <a:pt x="128905" y="162559"/>
                </a:lnTo>
                <a:lnTo>
                  <a:pt x="130048" y="165099"/>
                </a:lnTo>
                <a:lnTo>
                  <a:pt x="130937" y="166369"/>
                </a:lnTo>
                <a:lnTo>
                  <a:pt x="131699" y="167639"/>
                </a:lnTo>
                <a:lnTo>
                  <a:pt x="132080" y="170179"/>
                </a:lnTo>
                <a:lnTo>
                  <a:pt x="132334" y="173989"/>
                </a:lnTo>
                <a:lnTo>
                  <a:pt x="132080" y="175259"/>
                </a:lnTo>
                <a:lnTo>
                  <a:pt x="130810" y="177799"/>
                </a:lnTo>
                <a:lnTo>
                  <a:pt x="129794" y="179069"/>
                </a:lnTo>
                <a:lnTo>
                  <a:pt x="128524" y="180339"/>
                </a:lnTo>
                <a:lnTo>
                  <a:pt x="126619" y="182879"/>
                </a:lnTo>
                <a:lnTo>
                  <a:pt x="124713" y="184149"/>
                </a:lnTo>
                <a:lnTo>
                  <a:pt x="120650" y="185419"/>
                </a:lnTo>
                <a:lnTo>
                  <a:pt x="145034" y="185419"/>
                </a:lnTo>
                <a:lnTo>
                  <a:pt x="146558" y="182879"/>
                </a:lnTo>
                <a:lnTo>
                  <a:pt x="149606" y="172719"/>
                </a:lnTo>
                <a:lnTo>
                  <a:pt x="149860" y="168909"/>
                </a:lnTo>
                <a:lnTo>
                  <a:pt x="148717" y="163829"/>
                </a:lnTo>
                <a:lnTo>
                  <a:pt x="147700" y="158749"/>
                </a:lnTo>
                <a:lnTo>
                  <a:pt x="128397" y="132079"/>
                </a:lnTo>
                <a:lnTo>
                  <a:pt x="125120" y="128269"/>
                </a:lnTo>
                <a:close/>
              </a:path>
              <a:path w="261620" h="265429">
                <a:moveTo>
                  <a:pt x="147066" y="55879"/>
                </a:moveTo>
                <a:lnTo>
                  <a:pt x="142240" y="55879"/>
                </a:lnTo>
                <a:lnTo>
                  <a:pt x="132969" y="58419"/>
                </a:lnTo>
                <a:lnTo>
                  <a:pt x="112775" y="90169"/>
                </a:lnTo>
                <a:lnTo>
                  <a:pt x="113919" y="95249"/>
                </a:lnTo>
                <a:lnTo>
                  <a:pt x="114935" y="100329"/>
                </a:lnTo>
                <a:lnTo>
                  <a:pt x="139573" y="132079"/>
                </a:lnTo>
                <a:lnTo>
                  <a:pt x="144907" y="137159"/>
                </a:lnTo>
                <a:lnTo>
                  <a:pt x="149987" y="140969"/>
                </a:lnTo>
                <a:lnTo>
                  <a:pt x="154940" y="144779"/>
                </a:lnTo>
                <a:lnTo>
                  <a:pt x="159893" y="147319"/>
                </a:lnTo>
                <a:lnTo>
                  <a:pt x="169418" y="148589"/>
                </a:lnTo>
                <a:lnTo>
                  <a:pt x="174244" y="148589"/>
                </a:lnTo>
                <a:lnTo>
                  <a:pt x="183515" y="146049"/>
                </a:lnTo>
                <a:lnTo>
                  <a:pt x="188213" y="143509"/>
                </a:lnTo>
                <a:lnTo>
                  <a:pt x="197358" y="133349"/>
                </a:lnTo>
                <a:lnTo>
                  <a:pt x="199474" y="130809"/>
                </a:lnTo>
                <a:lnTo>
                  <a:pt x="172085" y="130809"/>
                </a:lnTo>
                <a:lnTo>
                  <a:pt x="166750" y="128269"/>
                </a:lnTo>
                <a:lnTo>
                  <a:pt x="163575" y="126999"/>
                </a:lnTo>
                <a:lnTo>
                  <a:pt x="156463" y="120649"/>
                </a:lnTo>
                <a:lnTo>
                  <a:pt x="152273" y="116839"/>
                </a:lnTo>
                <a:lnTo>
                  <a:pt x="147447" y="113029"/>
                </a:lnTo>
                <a:lnTo>
                  <a:pt x="143383" y="107949"/>
                </a:lnTo>
                <a:lnTo>
                  <a:pt x="140081" y="105409"/>
                </a:lnTo>
                <a:lnTo>
                  <a:pt x="134747" y="97789"/>
                </a:lnTo>
                <a:lnTo>
                  <a:pt x="132842" y="95249"/>
                </a:lnTo>
                <a:lnTo>
                  <a:pt x="131699" y="92709"/>
                </a:lnTo>
                <a:lnTo>
                  <a:pt x="130429" y="90169"/>
                </a:lnTo>
                <a:lnTo>
                  <a:pt x="130048" y="87629"/>
                </a:lnTo>
                <a:lnTo>
                  <a:pt x="130301" y="85089"/>
                </a:lnTo>
                <a:lnTo>
                  <a:pt x="130683" y="82549"/>
                </a:lnTo>
                <a:lnTo>
                  <a:pt x="131953" y="80009"/>
                </a:lnTo>
                <a:lnTo>
                  <a:pt x="133985" y="77469"/>
                </a:lnTo>
                <a:lnTo>
                  <a:pt x="135128" y="77469"/>
                </a:lnTo>
                <a:lnTo>
                  <a:pt x="137668" y="74929"/>
                </a:lnTo>
                <a:lnTo>
                  <a:pt x="139065" y="74929"/>
                </a:lnTo>
                <a:lnTo>
                  <a:pt x="140462" y="73659"/>
                </a:lnTo>
                <a:lnTo>
                  <a:pt x="178149" y="73659"/>
                </a:lnTo>
                <a:lnTo>
                  <a:pt x="176784" y="72389"/>
                </a:lnTo>
                <a:lnTo>
                  <a:pt x="171576" y="67309"/>
                </a:lnTo>
                <a:lnTo>
                  <a:pt x="166497" y="64769"/>
                </a:lnTo>
                <a:lnTo>
                  <a:pt x="161544" y="60959"/>
                </a:lnTo>
                <a:lnTo>
                  <a:pt x="156591" y="58419"/>
                </a:lnTo>
                <a:lnTo>
                  <a:pt x="147066" y="55879"/>
                </a:lnTo>
                <a:close/>
              </a:path>
              <a:path w="261620" h="265429">
                <a:moveTo>
                  <a:pt x="178149" y="73659"/>
                </a:moveTo>
                <a:lnTo>
                  <a:pt x="143510" y="73659"/>
                </a:lnTo>
                <a:lnTo>
                  <a:pt x="145161" y="74929"/>
                </a:lnTo>
                <a:lnTo>
                  <a:pt x="148717" y="76199"/>
                </a:lnTo>
                <a:lnTo>
                  <a:pt x="150749" y="77469"/>
                </a:lnTo>
                <a:lnTo>
                  <a:pt x="152908" y="78739"/>
                </a:lnTo>
                <a:lnTo>
                  <a:pt x="155194" y="80009"/>
                </a:lnTo>
                <a:lnTo>
                  <a:pt x="157607" y="81279"/>
                </a:lnTo>
                <a:lnTo>
                  <a:pt x="160274" y="83819"/>
                </a:lnTo>
                <a:lnTo>
                  <a:pt x="165862" y="88899"/>
                </a:lnTo>
                <a:lnTo>
                  <a:pt x="169037" y="92709"/>
                </a:lnTo>
                <a:lnTo>
                  <a:pt x="171704" y="95249"/>
                </a:lnTo>
                <a:lnTo>
                  <a:pt x="174117" y="97789"/>
                </a:lnTo>
                <a:lnTo>
                  <a:pt x="176149" y="100329"/>
                </a:lnTo>
                <a:lnTo>
                  <a:pt x="178308" y="102869"/>
                </a:lnTo>
                <a:lnTo>
                  <a:pt x="179959" y="104139"/>
                </a:lnTo>
                <a:lnTo>
                  <a:pt x="181483" y="106679"/>
                </a:lnTo>
                <a:lnTo>
                  <a:pt x="182880" y="109219"/>
                </a:lnTo>
                <a:lnTo>
                  <a:pt x="184023" y="110489"/>
                </a:lnTo>
                <a:lnTo>
                  <a:pt x="186055" y="115569"/>
                </a:lnTo>
                <a:lnTo>
                  <a:pt x="186182" y="119379"/>
                </a:lnTo>
                <a:lnTo>
                  <a:pt x="185928" y="120649"/>
                </a:lnTo>
                <a:lnTo>
                  <a:pt x="174498" y="130809"/>
                </a:lnTo>
                <a:lnTo>
                  <a:pt x="199474" y="130809"/>
                </a:lnTo>
                <a:lnTo>
                  <a:pt x="200533" y="129539"/>
                </a:lnTo>
                <a:lnTo>
                  <a:pt x="203581" y="119379"/>
                </a:lnTo>
                <a:lnTo>
                  <a:pt x="203708" y="114299"/>
                </a:lnTo>
                <a:lnTo>
                  <a:pt x="202692" y="109219"/>
                </a:lnTo>
                <a:lnTo>
                  <a:pt x="201549" y="104139"/>
                </a:lnTo>
                <a:lnTo>
                  <a:pt x="199262" y="99059"/>
                </a:lnTo>
                <a:lnTo>
                  <a:pt x="192150" y="88899"/>
                </a:lnTo>
                <a:lnTo>
                  <a:pt x="187706" y="83819"/>
                </a:lnTo>
                <a:lnTo>
                  <a:pt x="182245" y="77469"/>
                </a:lnTo>
                <a:lnTo>
                  <a:pt x="178149" y="73659"/>
                </a:lnTo>
                <a:close/>
              </a:path>
              <a:path w="261620" h="265429">
                <a:moveTo>
                  <a:pt x="215900" y="57150"/>
                </a:moveTo>
                <a:lnTo>
                  <a:pt x="202311" y="57150"/>
                </a:lnTo>
                <a:lnTo>
                  <a:pt x="201295" y="60959"/>
                </a:lnTo>
                <a:lnTo>
                  <a:pt x="200533" y="64769"/>
                </a:lnTo>
                <a:lnTo>
                  <a:pt x="200151" y="67309"/>
                </a:lnTo>
                <a:lnTo>
                  <a:pt x="199644" y="69849"/>
                </a:lnTo>
                <a:lnTo>
                  <a:pt x="199728" y="73659"/>
                </a:lnTo>
                <a:lnTo>
                  <a:pt x="199898" y="76199"/>
                </a:lnTo>
                <a:lnTo>
                  <a:pt x="200279" y="78739"/>
                </a:lnTo>
                <a:lnTo>
                  <a:pt x="201041" y="80009"/>
                </a:lnTo>
                <a:lnTo>
                  <a:pt x="202057" y="82549"/>
                </a:lnTo>
                <a:lnTo>
                  <a:pt x="203200" y="85089"/>
                </a:lnTo>
                <a:lnTo>
                  <a:pt x="204724" y="87629"/>
                </a:lnTo>
                <a:lnTo>
                  <a:pt x="206629" y="88899"/>
                </a:lnTo>
                <a:lnTo>
                  <a:pt x="209550" y="92709"/>
                </a:lnTo>
                <a:lnTo>
                  <a:pt x="212471" y="93979"/>
                </a:lnTo>
                <a:lnTo>
                  <a:pt x="218821" y="96519"/>
                </a:lnTo>
                <a:lnTo>
                  <a:pt x="229108" y="96519"/>
                </a:lnTo>
                <a:lnTo>
                  <a:pt x="232663" y="95249"/>
                </a:lnTo>
                <a:lnTo>
                  <a:pt x="240030" y="90169"/>
                </a:lnTo>
                <a:lnTo>
                  <a:pt x="243840" y="87629"/>
                </a:lnTo>
                <a:lnTo>
                  <a:pt x="247650" y="83819"/>
                </a:lnTo>
                <a:lnTo>
                  <a:pt x="251713" y="80009"/>
                </a:lnTo>
                <a:lnTo>
                  <a:pt x="252507" y="78739"/>
                </a:lnTo>
                <a:lnTo>
                  <a:pt x="225044" y="78739"/>
                </a:lnTo>
                <a:lnTo>
                  <a:pt x="221996" y="77469"/>
                </a:lnTo>
                <a:lnTo>
                  <a:pt x="215773" y="68579"/>
                </a:lnTo>
                <a:lnTo>
                  <a:pt x="215392" y="67309"/>
                </a:lnTo>
                <a:lnTo>
                  <a:pt x="215137" y="64769"/>
                </a:lnTo>
                <a:lnTo>
                  <a:pt x="215137" y="62229"/>
                </a:lnTo>
                <a:lnTo>
                  <a:pt x="215900" y="57150"/>
                </a:lnTo>
                <a:close/>
              </a:path>
              <a:path w="261620" h="265429">
                <a:moveTo>
                  <a:pt x="259587" y="49529"/>
                </a:moveTo>
                <a:lnTo>
                  <a:pt x="232791" y="49529"/>
                </a:lnTo>
                <a:lnTo>
                  <a:pt x="234569" y="50800"/>
                </a:lnTo>
                <a:lnTo>
                  <a:pt x="236093" y="50800"/>
                </a:lnTo>
                <a:lnTo>
                  <a:pt x="237490" y="52069"/>
                </a:lnTo>
                <a:lnTo>
                  <a:pt x="239013" y="52069"/>
                </a:lnTo>
                <a:lnTo>
                  <a:pt x="242824" y="55879"/>
                </a:lnTo>
                <a:lnTo>
                  <a:pt x="244094" y="59689"/>
                </a:lnTo>
                <a:lnTo>
                  <a:pt x="243586" y="66039"/>
                </a:lnTo>
                <a:lnTo>
                  <a:pt x="241681" y="68579"/>
                </a:lnTo>
                <a:lnTo>
                  <a:pt x="234823" y="76199"/>
                </a:lnTo>
                <a:lnTo>
                  <a:pt x="231394" y="77469"/>
                </a:lnTo>
                <a:lnTo>
                  <a:pt x="225044" y="78739"/>
                </a:lnTo>
                <a:lnTo>
                  <a:pt x="252507" y="78739"/>
                </a:lnTo>
                <a:lnTo>
                  <a:pt x="254888" y="74929"/>
                </a:lnTo>
                <a:lnTo>
                  <a:pt x="257048" y="71119"/>
                </a:lnTo>
                <a:lnTo>
                  <a:pt x="259334" y="67309"/>
                </a:lnTo>
                <a:lnTo>
                  <a:pt x="260604" y="63499"/>
                </a:lnTo>
                <a:lnTo>
                  <a:pt x="260985" y="59689"/>
                </a:lnTo>
                <a:lnTo>
                  <a:pt x="261493" y="55879"/>
                </a:lnTo>
                <a:lnTo>
                  <a:pt x="260985" y="52069"/>
                </a:lnTo>
                <a:lnTo>
                  <a:pt x="259587" y="49529"/>
                </a:lnTo>
                <a:close/>
              </a:path>
              <a:path w="261620" h="265429">
                <a:moveTo>
                  <a:pt x="205867" y="0"/>
                </a:moveTo>
                <a:lnTo>
                  <a:pt x="196342" y="0"/>
                </a:lnTo>
                <a:lnTo>
                  <a:pt x="193040" y="1269"/>
                </a:lnTo>
                <a:lnTo>
                  <a:pt x="189611" y="2539"/>
                </a:lnTo>
                <a:lnTo>
                  <a:pt x="182499" y="7619"/>
                </a:lnTo>
                <a:lnTo>
                  <a:pt x="174879" y="15239"/>
                </a:lnTo>
                <a:lnTo>
                  <a:pt x="171958" y="19050"/>
                </a:lnTo>
                <a:lnTo>
                  <a:pt x="170053" y="22859"/>
                </a:lnTo>
                <a:lnTo>
                  <a:pt x="168021" y="26669"/>
                </a:lnTo>
                <a:lnTo>
                  <a:pt x="166878" y="30479"/>
                </a:lnTo>
                <a:lnTo>
                  <a:pt x="166624" y="34289"/>
                </a:lnTo>
                <a:lnTo>
                  <a:pt x="166243" y="36829"/>
                </a:lnTo>
                <a:lnTo>
                  <a:pt x="166750" y="40639"/>
                </a:lnTo>
                <a:lnTo>
                  <a:pt x="169291" y="46989"/>
                </a:lnTo>
                <a:lnTo>
                  <a:pt x="171323" y="49529"/>
                </a:lnTo>
                <a:lnTo>
                  <a:pt x="174117" y="53339"/>
                </a:lnTo>
                <a:lnTo>
                  <a:pt x="175895" y="54609"/>
                </a:lnTo>
                <a:lnTo>
                  <a:pt x="177926" y="55879"/>
                </a:lnTo>
                <a:lnTo>
                  <a:pt x="182245" y="58419"/>
                </a:lnTo>
                <a:lnTo>
                  <a:pt x="184531" y="58419"/>
                </a:lnTo>
                <a:lnTo>
                  <a:pt x="189230" y="59689"/>
                </a:lnTo>
                <a:lnTo>
                  <a:pt x="196850" y="59689"/>
                </a:lnTo>
                <a:lnTo>
                  <a:pt x="199517" y="58419"/>
                </a:lnTo>
                <a:lnTo>
                  <a:pt x="202311" y="57150"/>
                </a:lnTo>
                <a:lnTo>
                  <a:pt x="215900" y="57150"/>
                </a:lnTo>
                <a:lnTo>
                  <a:pt x="216408" y="55879"/>
                </a:lnTo>
                <a:lnTo>
                  <a:pt x="217170" y="53339"/>
                </a:lnTo>
                <a:lnTo>
                  <a:pt x="219963" y="52069"/>
                </a:lnTo>
                <a:lnTo>
                  <a:pt x="222504" y="50800"/>
                </a:lnTo>
                <a:lnTo>
                  <a:pt x="226949" y="50800"/>
                </a:lnTo>
                <a:lnTo>
                  <a:pt x="229108" y="49529"/>
                </a:lnTo>
                <a:lnTo>
                  <a:pt x="259587" y="49529"/>
                </a:lnTo>
                <a:lnTo>
                  <a:pt x="258318" y="45719"/>
                </a:lnTo>
                <a:lnTo>
                  <a:pt x="256032" y="41909"/>
                </a:lnTo>
                <a:lnTo>
                  <a:pt x="190500" y="41909"/>
                </a:lnTo>
                <a:lnTo>
                  <a:pt x="189103" y="40639"/>
                </a:lnTo>
                <a:lnTo>
                  <a:pt x="187960" y="39369"/>
                </a:lnTo>
                <a:lnTo>
                  <a:pt x="184404" y="36829"/>
                </a:lnTo>
                <a:lnTo>
                  <a:pt x="183261" y="34289"/>
                </a:lnTo>
                <a:lnTo>
                  <a:pt x="183387" y="27939"/>
                </a:lnTo>
                <a:lnTo>
                  <a:pt x="184912" y="25400"/>
                </a:lnTo>
                <a:lnTo>
                  <a:pt x="187960" y="22859"/>
                </a:lnTo>
                <a:lnTo>
                  <a:pt x="189357" y="21589"/>
                </a:lnTo>
                <a:lnTo>
                  <a:pt x="192405" y="19050"/>
                </a:lnTo>
                <a:lnTo>
                  <a:pt x="193801" y="17779"/>
                </a:lnTo>
                <a:lnTo>
                  <a:pt x="222694" y="17779"/>
                </a:lnTo>
                <a:lnTo>
                  <a:pt x="222504" y="16509"/>
                </a:lnTo>
                <a:lnTo>
                  <a:pt x="221742" y="15239"/>
                </a:lnTo>
                <a:lnTo>
                  <a:pt x="219710" y="10159"/>
                </a:lnTo>
                <a:lnTo>
                  <a:pt x="218440" y="8889"/>
                </a:lnTo>
                <a:lnTo>
                  <a:pt x="216788" y="6350"/>
                </a:lnTo>
                <a:lnTo>
                  <a:pt x="214249" y="3809"/>
                </a:lnTo>
                <a:lnTo>
                  <a:pt x="211582" y="2539"/>
                </a:lnTo>
                <a:lnTo>
                  <a:pt x="208661" y="1269"/>
                </a:lnTo>
                <a:lnTo>
                  <a:pt x="205867" y="0"/>
                </a:lnTo>
                <a:close/>
              </a:path>
              <a:path w="261620" h="265429">
                <a:moveTo>
                  <a:pt x="222694" y="17779"/>
                </a:moveTo>
                <a:lnTo>
                  <a:pt x="199517" y="17779"/>
                </a:lnTo>
                <a:lnTo>
                  <a:pt x="200787" y="19050"/>
                </a:lnTo>
                <a:lnTo>
                  <a:pt x="202184" y="19050"/>
                </a:lnTo>
                <a:lnTo>
                  <a:pt x="204724" y="21589"/>
                </a:lnTo>
                <a:lnTo>
                  <a:pt x="206756" y="24129"/>
                </a:lnTo>
                <a:lnTo>
                  <a:pt x="208025" y="26669"/>
                </a:lnTo>
                <a:lnTo>
                  <a:pt x="208280" y="29209"/>
                </a:lnTo>
                <a:lnTo>
                  <a:pt x="208470" y="30479"/>
                </a:lnTo>
                <a:lnTo>
                  <a:pt x="208534" y="33019"/>
                </a:lnTo>
                <a:lnTo>
                  <a:pt x="208280" y="35559"/>
                </a:lnTo>
                <a:lnTo>
                  <a:pt x="207263" y="40639"/>
                </a:lnTo>
                <a:lnTo>
                  <a:pt x="204724" y="40639"/>
                </a:lnTo>
                <a:lnTo>
                  <a:pt x="202311" y="41909"/>
                </a:lnTo>
                <a:lnTo>
                  <a:pt x="256032" y="41909"/>
                </a:lnTo>
                <a:lnTo>
                  <a:pt x="252984" y="39369"/>
                </a:lnTo>
                <a:lnTo>
                  <a:pt x="251079" y="36829"/>
                </a:lnTo>
                <a:lnTo>
                  <a:pt x="248920" y="35559"/>
                </a:lnTo>
                <a:lnTo>
                  <a:pt x="221742" y="35559"/>
                </a:lnTo>
                <a:lnTo>
                  <a:pt x="223012" y="29209"/>
                </a:lnTo>
                <a:lnTo>
                  <a:pt x="223266" y="26669"/>
                </a:lnTo>
                <a:lnTo>
                  <a:pt x="223266" y="21589"/>
                </a:lnTo>
                <a:lnTo>
                  <a:pt x="222694" y="17779"/>
                </a:lnTo>
                <a:close/>
              </a:path>
              <a:path w="261620" h="265429">
                <a:moveTo>
                  <a:pt x="241935" y="33019"/>
                </a:moveTo>
                <a:lnTo>
                  <a:pt x="228092" y="33019"/>
                </a:lnTo>
                <a:lnTo>
                  <a:pt x="225044" y="34289"/>
                </a:lnTo>
                <a:lnTo>
                  <a:pt x="221742" y="35559"/>
                </a:lnTo>
                <a:lnTo>
                  <a:pt x="248920" y="35559"/>
                </a:lnTo>
                <a:lnTo>
                  <a:pt x="246761" y="34289"/>
                </a:lnTo>
                <a:lnTo>
                  <a:pt x="244475" y="34289"/>
                </a:lnTo>
                <a:lnTo>
                  <a:pt x="241935" y="33019"/>
                </a:lnTo>
                <a:close/>
              </a:path>
            </a:pathLst>
          </a:custGeom>
          <a:solidFill>
            <a:srgbClr val="000000"/>
          </a:solidFill>
        </p:spPr>
        <p:txBody>
          <a:bodyPr wrap="square" lIns="0" tIns="0" rIns="0" bIns="0" rtlCol="0"/>
          <a:lstStyle/>
          <a:p>
            <a:endParaRPr/>
          </a:p>
        </p:txBody>
      </p:sp>
      <p:sp>
        <p:nvSpPr>
          <p:cNvPr id="107" name="object 107"/>
          <p:cNvSpPr/>
          <p:nvPr/>
        </p:nvSpPr>
        <p:spPr>
          <a:xfrm>
            <a:off x="5658230" y="5628614"/>
            <a:ext cx="255270" cy="264160"/>
          </a:xfrm>
          <a:custGeom>
            <a:avLst/>
            <a:gdLst/>
            <a:ahLst/>
            <a:cxnLst/>
            <a:rect l="l" t="t" r="r" b="b"/>
            <a:pathLst>
              <a:path w="255270" h="264160">
                <a:moveTo>
                  <a:pt x="61976" y="187960"/>
                </a:moveTo>
                <a:lnTo>
                  <a:pt x="33528" y="187960"/>
                </a:lnTo>
                <a:lnTo>
                  <a:pt x="36322" y="190500"/>
                </a:lnTo>
                <a:lnTo>
                  <a:pt x="37592" y="190500"/>
                </a:lnTo>
                <a:lnTo>
                  <a:pt x="40005" y="193040"/>
                </a:lnTo>
                <a:lnTo>
                  <a:pt x="41148" y="194310"/>
                </a:lnTo>
                <a:lnTo>
                  <a:pt x="43434" y="198120"/>
                </a:lnTo>
                <a:lnTo>
                  <a:pt x="44450" y="200660"/>
                </a:lnTo>
                <a:lnTo>
                  <a:pt x="45212" y="203200"/>
                </a:lnTo>
                <a:lnTo>
                  <a:pt x="46101" y="205740"/>
                </a:lnTo>
                <a:lnTo>
                  <a:pt x="46863" y="208280"/>
                </a:lnTo>
                <a:lnTo>
                  <a:pt x="47371" y="212090"/>
                </a:lnTo>
                <a:lnTo>
                  <a:pt x="48006" y="214630"/>
                </a:lnTo>
                <a:lnTo>
                  <a:pt x="48291" y="218440"/>
                </a:lnTo>
                <a:lnTo>
                  <a:pt x="48387" y="223520"/>
                </a:lnTo>
                <a:lnTo>
                  <a:pt x="49276" y="248920"/>
                </a:lnTo>
                <a:lnTo>
                  <a:pt x="49403" y="251460"/>
                </a:lnTo>
                <a:lnTo>
                  <a:pt x="49657" y="251460"/>
                </a:lnTo>
                <a:lnTo>
                  <a:pt x="49784" y="252730"/>
                </a:lnTo>
                <a:lnTo>
                  <a:pt x="50038" y="254000"/>
                </a:lnTo>
                <a:lnTo>
                  <a:pt x="50800" y="256540"/>
                </a:lnTo>
                <a:lnTo>
                  <a:pt x="51308" y="256540"/>
                </a:lnTo>
                <a:lnTo>
                  <a:pt x="52832" y="259080"/>
                </a:lnTo>
                <a:lnTo>
                  <a:pt x="53721" y="260350"/>
                </a:lnTo>
                <a:lnTo>
                  <a:pt x="54864" y="260350"/>
                </a:lnTo>
                <a:lnTo>
                  <a:pt x="56134" y="261620"/>
                </a:lnTo>
                <a:lnTo>
                  <a:pt x="57150" y="262890"/>
                </a:lnTo>
                <a:lnTo>
                  <a:pt x="58039" y="264160"/>
                </a:lnTo>
                <a:lnTo>
                  <a:pt x="63500" y="264160"/>
                </a:lnTo>
                <a:lnTo>
                  <a:pt x="64262" y="262890"/>
                </a:lnTo>
                <a:lnTo>
                  <a:pt x="88703" y="238760"/>
                </a:lnTo>
                <a:lnTo>
                  <a:pt x="65913" y="238760"/>
                </a:lnTo>
                <a:lnTo>
                  <a:pt x="65659" y="223520"/>
                </a:lnTo>
                <a:lnTo>
                  <a:pt x="65557" y="210820"/>
                </a:lnTo>
                <a:lnTo>
                  <a:pt x="65405" y="208280"/>
                </a:lnTo>
                <a:lnTo>
                  <a:pt x="64897" y="203200"/>
                </a:lnTo>
                <a:lnTo>
                  <a:pt x="64262" y="198120"/>
                </a:lnTo>
                <a:lnTo>
                  <a:pt x="63500" y="193040"/>
                </a:lnTo>
                <a:lnTo>
                  <a:pt x="61976" y="187960"/>
                </a:lnTo>
                <a:close/>
              </a:path>
              <a:path w="255270" h="264160">
                <a:moveTo>
                  <a:pt x="97155" y="212090"/>
                </a:moveTo>
                <a:lnTo>
                  <a:pt x="92710" y="212090"/>
                </a:lnTo>
                <a:lnTo>
                  <a:pt x="65913" y="238760"/>
                </a:lnTo>
                <a:lnTo>
                  <a:pt x="88703" y="238760"/>
                </a:lnTo>
                <a:lnTo>
                  <a:pt x="104140" y="223520"/>
                </a:lnTo>
                <a:lnTo>
                  <a:pt x="104521" y="223520"/>
                </a:lnTo>
                <a:lnTo>
                  <a:pt x="104775" y="222250"/>
                </a:lnTo>
                <a:lnTo>
                  <a:pt x="104902" y="220980"/>
                </a:lnTo>
                <a:lnTo>
                  <a:pt x="104775" y="220980"/>
                </a:lnTo>
                <a:lnTo>
                  <a:pt x="103759" y="218440"/>
                </a:lnTo>
                <a:lnTo>
                  <a:pt x="102489" y="217170"/>
                </a:lnTo>
                <a:lnTo>
                  <a:pt x="101727" y="215900"/>
                </a:lnTo>
                <a:lnTo>
                  <a:pt x="100711" y="215900"/>
                </a:lnTo>
                <a:lnTo>
                  <a:pt x="99695" y="214630"/>
                </a:lnTo>
                <a:lnTo>
                  <a:pt x="98806" y="213360"/>
                </a:lnTo>
                <a:lnTo>
                  <a:pt x="98044" y="213360"/>
                </a:lnTo>
                <a:lnTo>
                  <a:pt x="97155" y="212090"/>
                </a:lnTo>
                <a:close/>
              </a:path>
              <a:path w="255270" h="264160">
                <a:moveTo>
                  <a:pt x="40767" y="165100"/>
                </a:moveTo>
                <a:lnTo>
                  <a:pt x="30861" y="165100"/>
                </a:lnTo>
                <a:lnTo>
                  <a:pt x="27305" y="166370"/>
                </a:lnTo>
                <a:lnTo>
                  <a:pt x="23876" y="167640"/>
                </a:lnTo>
                <a:lnTo>
                  <a:pt x="20320" y="168910"/>
                </a:lnTo>
                <a:lnTo>
                  <a:pt x="16764" y="172720"/>
                </a:lnTo>
                <a:lnTo>
                  <a:pt x="13208" y="175260"/>
                </a:lnTo>
                <a:lnTo>
                  <a:pt x="10922" y="177800"/>
                </a:lnTo>
                <a:lnTo>
                  <a:pt x="9017" y="180340"/>
                </a:lnTo>
                <a:lnTo>
                  <a:pt x="5715" y="185420"/>
                </a:lnTo>
                <a:lnTo>
                  <a:pt x="4318" y="187960"/>
                </a:lnTo>
                <a:lnTo>
                  <a:pt x="3175" y="190500"/>
                </a:lnTo>
                <a:lnTo>
                  <a:pt x="1270" y="194310"/>
                </a:lnTo>
                <a:lnTo>
                  <a:pt x="254" y="198120"/>
                </a:lnTo>
                <a:lnTo>
                  <a:pt x="0" y="199390"/>
                </a:lnTo>
                <a:lnTo>
                  <a:pt x="0" y="201930"/>
                </a:lnTo>
                <a:lnTo>
                  <a:pt x="254" y="203200"/>
                </a:lnTo>
                <a:lnTo>
                  <a:pt x="1016" y="204470"/>
                </a:lnTo>
                <a:lnTo>
                  <a:pt x="1397" y="204470"/>
                </a:lnTo>
                <a:lnTo>
                  <a:pt x="3048" y="207010"/>
                </a:lnTo>
                <a:lnTo>
                  <a:pt x="3937" y="207010"/>
                </a:lnTo>
                <a:lnTo>
                  <a:pt x="5080" y="208280"/>
                </a:lnTo>
                <a:lnTo>
                  <a:pt x="6096" y="209550"/>
                </a:lnTo>
                <a:lnTo>
                  <a:pt x="6985" y="210820"/>
                </a:lnTo>
                <a:lnTo>
                  <a:pt x="8763" y="212090"/>
                </a:lnTo>
                <a:lnTo>
                  <a:pt x="12573" y="212090"/>
                </a:lnTo>
                <a:lnTo>
                  <a:pt x="12954" y="210820"/>
                </a:lnTo>
                <a:lnTo>
                  <a:pt x="13462" y="208280"/>
                </a:lnTo>
                <a:lnTo>
                  <a:pt x="13843" y="205740"/>
                </a:lnTo>
                <a:lnTo>
                  <a:pt x="14351" y="204470"/>
                </a:lnTo>
                <a:lnTo>
                  <a:pt x="14986" y="203200"/>
                </a:lnTo>
                <a:lnTo>
                  <a:pt x="15748" y="200660"/>
                </a:lnTo>
                <a:lnTo>
                  <a:pt x="16891" y="198120"/>
                </a:lnTo>
                <a:lnTo>
                  <a:pt x="17907" y="196850"/>
                </a:lnTo>
                <a:lnTo>
                  <a:pt x="19431" y="194310"/>
                </a:lnTo>
                <a:lnTo>
                  <a:pt x="21590" y="191770"/>
                </a:lnTo>
                <a:lnTo>
                  <a:pt x="22987" y="190500"/>
                </a:lnTo>
                <a:lnTo>
                  <a:pt x="24511" y="189230"/>
                </a:lnTo>
                <a:lnTo>
                  <a:pt x="27559" y="187960"/>
                </a:lnTo>
                <a:lnTo>
                  <a:pt x="61976" y="187960"/>
                </a:lnTo>
                <a:lnTo>
                  <a:pt x="61214" y="185420"/>
                </a:lnTo>
                <a:lnTo>
                  <a:pt x="52070" y="172720"/>
                </a:lnTo>
                <a:lnTo>
                  <a:pt x="49657" y="170180"/>
                </a:lnTo>
                <a:lnTo>
                  <a:pt x="46863" y="167640"/>
                </a:lnTo>
                <a:lnTo>
                  <a:pt x="40767" y="165100"/>
                </a:lnTo>
                <a:close/>
              </a:path>
              <a:path w="255270" h="264160">
                <a:moveTo>
                  <a:pt x="93091" y="107950"/>
                </a:moveTo>
                <a:lnTo>
                  <a:pt x="88392" y="107950"/>
                </a:lnTo>
                <a:lnTo>
                  <a:pt x="78994" y="111760"/>
                </a:lnTo>
                <a:lnTo>
                  <a:pt x="74295" y="114300"/>
                </a:lnTo>
                <a:lnTo>
                  <a:pt x="69723" y="119380"/>
                </a:lnTo>
                <a:lnTo>
                  <a:pt x="65151" y="123190"/>
                </a:lnTo>
                <a:lnTo>
                  <a:pt x="62103" y="128270"/>
                </a:lnTo>
                <a:lnTo>
                  <a:pt x="59055" y="138430"/>
                </a:lnTo>
                <a:lnTo>
                  <a:pt x="58801" y="143510"/>
                </a:lnTo>
                <a:lnTo>
                  <a:pt x="59944" y="148590"/>
                </a:lnTo>
                <a:lnTo>
                  <a:pt x="60960" y="153670"/>
                </a:lnTo>
                <a:lnTo>
                  <a:pt x="80137" y="179070"/>
                </a:lnTo>
                <a:lnTo>
                  <a:pt x="85725" y="185420"/>
                </a:lnTo>
                <a:lnTo>
                  <a:pt x="90932" y="189230"/>
                </a:lnTo>
                <a:lnTo>
                  <a:pt x="101092" y="196850"/>
                </a:lnTo>
                <a:lnTo>
                  <a:pt x="105918" y="199390"/>
                </a:lnTo>
                <a:lnTo>
                  <a:pt x="115570" y="201930"/>
                </a:lnTo>
                <a:lnTo>
                  <a:pt x="120269" y="201930"/>
                </a:lnTo>
                <a:lnTo>
                  <a:pt x="124841" y="200660"/>
                </a:lnTo>
                <a:lnTo>
                  <a:pt x="134239" y="195580"/>
                </a:lnTo>
                <a:lnTo>
                  <a:pt x="138811" y="190500"/>
                </a:lnTo>
                <a:lnTo>
                  <a:pt x="143510" y="186690"/>
                </a:lnTo>
                <a:lnTo>
                  <a:pt x="145034" y="184150"/>
                </a:lnTo>
                <a:lnTo>
                  <a:pt x="120523" y="184150"/>
                </a:lnTo>
                <a:lnTo>
                  <a:pt x="118110" y="182880"/>
                </a:lnTo>
                <a:lnTo>
                  <a:pt x="112776" y="181610"/>
                </a:lnTo>
                <a:lnTo>
                  <a:pt x="109601" y="179070"/>
                </a:lnTo>
                <a:lnTo>
                  <a:pt x="102489" y="173990"/>
                </a:lnTo>
                <a:lnTo>
                  <a:pt x="77724" y="144780"/>
                </a:lnTo>
                <a:lnTo>
                  <a:pt x="76454" y="142240"/>
                </a:lnTo>
                <a:lnTo>
                  <a:pt x="76073" y="139700"/>
                </a:lnTo>
                <a:lnTo>
                  <a:pt x="76454" y="137160"/>
                </a:lnTo>
                <a:lnTo>
                  <a:pt x="76708" y="134620"/>
                </a:lnTo>
                <a:lnTo>
                  <a:pt x="77978" y="133350"/>
                </a:lnTo>
                <a:lnTo>
                  <a:pt x="80010" y="130810"/>
                </a:lnTo>
                <a:lnTo>
                  <a:pt x="81280" y="129540"/>
                </a:lnTo>
                <a:lnTo>
                  <a:pt x="82423" y="128270"/>
                </a:lnTo>
                <a:lnTo>
                  <a:pt x="83820" y="128270"/>
                </a:lnTo>
                <a:lnTo>
                  <a:pt x="85090" y="127000"/>
                </a:lnTo>
                <a:lnTo>
                  <a:pt x="125120" y="127000"/>
                </a:lnTo>
                <a:lnTo>
                  <a:pt x="122936" y="124460"/>
                </a:lnTo>
                <a:lnTo>
                  <a:pt x="117602" y="120650"/>
                </a:lnTo>
                <a:lnTo>
                  <a:pt x="112649" y="116840"/>
                </a:lnTo>
                <a:lnTo>
                  <a:pt x="107569" y="113030"/>
                </a:lnTo>
                <a:lnTo>
                  <a:pt x="102616" y="110490"/>
                </a:lnTo>
                <a:lnTo>
                  <a:pt x="93091" y="107950"/>
                </a:lnTo>
                <a:close/>
              </a:path>
              <a:path w="255270" h="264160">
                <a:moveTo>
                  <a:pt x="125120" y="127000"/>
                </a:moveTo>
                <a:lnTo>
                  <a:pt x="91186" y="127000"/>
                </a:lnTo>
                <a:lnTo>
                  <a:pt x="92964" y="128270"/>
                </a:lnTo>
                <a:lnTo>
                  <a:pt x="94869" y="128270"/>
                </a:lnTo>
                <a:lnTo>
                  <a:pt x="96774" y="129540"/>
                </a:lnTo>
                <a:lnTo>
                  <a:pt x="99060" y="130810"/>
                </a:lnTo>
                <a:lnTo>
                  <a:pt x="101219" y="132080"/>
                </a:lnTo>
                <a:lnTo>
                  <a:pt x="103632" y="134620"/>
                </a:lnTo>
                <a:lnTo>
                  <a:pt x="108966" y="139700"/>
                </a:lnTo>
                <a:lnTo>
                  <a:pt x="111887" y="142240"/>
                </a:lnTo>
                <a:lnTo>
                  <a:pt x="115062" y="144780"/>
                </a:lnTo>
                <a:lnTo>
                  <a:pt x="117729" y="147320"/>
                </a:lnTo>
                <a:lnTo>
                  <a:pt x="120142" y="149860"/>
                </a:lnTo>
                <a:lnTo>
                  <a:pt x="122174" y="152400"/>
                </a:lnTo>
                <a:lnTo>
                  <a:pt x="124333" y="154940"/>
                </a:lnTo>
                <a:lnTo>
                  <a:pt x="126111" y="157480"/>
                </a:lnTo>
                <a:lnTo>
                  <a:pt x="128905" y="161290"/>
                </a:lnTo>
                <a:lnTo>
                  <a:pt x="130048" y="163830"/>
                </a:lnTo>
                <a:lnTo>
                  <a:pt x="131572" y="166370"/>
                </a:lnTo>
                <a:lnTo>
                  <a:pt x="132080" y="168910"/>
                </a:lnTo>
                <a:lnTo>
                  <a:pt x="132207" y="172720"/>
                </a:lnTo>
                <a:lnTo>
                  <a:pt x="131953" y="173990"/>
                </a:lnTo>
                <a:lnTo>
                  <a:pt x="131318" y="175260"/>
                </a:lnTo>
                <a:lnTo>
                  <a:pt x="130810" y="176530"/>
                </a:lnTo>
                <a:lnTo>
                  <a:pt x="129794" y="177800"/>
                </a:lnTo>
                <a:lnTo>
                  <a:pt x="128397" y="179070"/>
                </a:lnTo>
                <a:lnTo>
                  <a:pt x="126619" y="181610"/>
                </a:lnTo>
                <a:lnTo>
                  <a:pt x="124587" y="182880"/>
                </a:lnTo>
                <a:lnTo>
                  <a:pt x="120523" y="184150"/>
                </a:lnTo>
                <a:lnTo>
                  <a:pt x="145034" y="184150"/>
                </a:lnTo>
                <a:lnTo>
                  <a:pt x="146558" y="181610"/>
                </a:lnTo>
                <a:lnTo>
                  <a:pt x="149606" y="171450"/>
                </a:lnTo>
                <a:lnTo>
                  <a:pt x="149733" y="167640"/>
                </a:lnTo>
                <a:lnTo>
                  <a:pt x="148717" y="162560"/>
                </a:lnTo>
                <a:lnTo>
                  <a:pt x="128397" y="130810"/>
                </a:lnTo>
                <a:lnTo>
                  <a:pt x="125120" y="127000"/>
                </a:lnTo>
                <a:close/>
              </a:path>
              <a:path w="255270" h="264160">
                <a:moveTo>
                  <a:pt x="146939" y="54610"/>
                </a:moveTo>
                <a:lnTo>
                  <a:pt x="142240" y="54610"/>
                </a:lnTo>
                <a:lnTo>
                  <a:pt x="132842" y="57150"/>
                </a:lnTo>
                <a:lnTo>
                  <a:pt x="112649" y="88900"/>
                </a:lnTo>
                <a:lnTo>
                  <a:pt x="114935" y="99060"/>
                </a:lnTo>
                <a:lnTo>
                  <a:pt x="117221" y="104140"/>
                </a:lnTo>
                <a:lnTo>
                  <a:pt x="120777" y="109220"/>
                </a:lnTo>
                <a:lnTo>
                  <a:pt x="124206" y="115570"/>
                </a:lnTo>
                <a:lnTo>
                  <a:pt x="128651" y="120650"/>
                </a:lnTo>
                <a:lnTo>
                  <a:pt x="139573" y="130810"/>
                </a:lnTo>
                <a:lnTo>
                  <a:pt x="144780" y="135890"/>
                </a:lnTo>
                <a:lnTo>
                  <a:pt x="154940" y="143510"/>
                </a:lnTo>
                <a:lnTo>
                  <a:pt x="159893" y="146050"/>
                </a:lnTo>
                <a:lnTo>
                  <a:pt x="164592" y="146050"/>
                </a:lnTo>
                <a:lnTo>
                  <a:pt x="169418" y="147320"/>
                </a:lnTo>
                <a:lnTo>
                  <a:pt x="174117" y="147320"/>
                </a:lnTo>
                <a:lnTo>
                  <a:pt x="183388" y="144780"/>
                </a:lnTo>
                <a:lnTo>
                  <a:pt x="188087" y="142240"/>
                </a:lnTo>
                <a:lnTo>
                  <a:pt x="192786" y="137160"/>
                </a:lnTo>
                <a:lnTo>
                  <a:pt x="197358" y="132080"/>
                </a:lnTo>
                <a:lnTo>
                  <a:pt x="199390" y="129540"/>
                </a:lnTo>
                <a:lnTo>
                  <a:pt x="172085" y="129540"/>
                </a:lnTo>
                <a:lnTo>
                  <a:pt x="169291" y="128270"/>
                </a:lnTo>
                <a:lnTo>
                  <a:pt x="166624" y="127000"/>
                </a:lnTo>
                <a:lnTo>
                  <a:pt x="163449" y="125730"/>
                </a:lnTo>
                <a:lnTo>
                  <a:pt x="156337" y="119380"/>
                </a:lnTo>
                <a:lnTo>
                  <a:pt x="152146" y="115570"/>
                </a:lnTo>
                <a:lnTo>
                  <a:pt x="143383" y="106680"/>
                </a:lnTo>
                <a:lnTo>
                  <a:pt x="140081" y="104140"/>
                </a:lnTo>
                <a:lnTo>
                  <a:pt x="134747" y="96520"/>
                </a:lnTo>
                <a:lnTo>
                  <a:pt x="132842" y="93980"/>
                </a:lnTo>
                <a:lnTo>
                  <a:pt x="131572" y="91440"/>
                </a:lnTo>
                <a:lnTo>
                  <a:pt x="130429" y="88900"/>
                </a:lnTo>
                <a:lnTo>
                  <a:pt x="129921" y="86360"/>
                </a:lnTo>
                <a:lnTo>
                  <a:pt x="130683" y="81280"/>
                </a:lnTo>
                <a:lnTo>
                  <a:pt x="131826" y="78740"/>
                </a:lnTo>
                <a:lnTo>
                  <a:pt x="133985" y="76200"/>
                </a:lnTo>
                <a:lnTo>
                  <a:pt x="135128" y="76200"/>
                </a:lnTo>
                <a:lnTo>
                  <a:pt x="136398" y="74930"/>
                </a:lnTo>
                <a:lnTo>
                  <a:pt x="138938" y="73660"/>
                </a:lnTo>
                <a:lnTo>
                  <a:pt x="140335" y="72390"/>
                </a:lnTo>
                <a:lnTo>
                  <a:pt x="178149" y="72390"/>
                </a:lnTo>
                <a:lnTo>
                  <a:pt x="176784" y="71120"/>
                </a:lnTo>
                <a:lnTo>
                  <a:pt x="171450" y="66040"/>
                </a:lnTo>
                <a:lnTo>
                  <a:pt x="166497" y="63500"/>
                </a:lnTo>
                <a:lnTo>
                  <a:pt x="161417" y="59690"/>
                </a:lnTo>
                <a:lnTo>
                  <a:pt x="156464" y="57150"/>
                </a:lnTo>
                <a:lnTo>
                  <a:pt x="146939" y="54610"/>
                </a:lnTo>
                <a:close/>
              </a:path>
              <a:path w="255270" h="264160">
                <a:moveTo>
                  <a:pt x="178149" y="72390"/>
                </a:moveTo>
                <a:lnTo>
                  <a:pt x="143383" y="72390"/>
                </a:lnTo>
                <a:lnTo>
                  <a:pt x="145034" y="73660"/>
                </a:lnTo>
                <a:lnTo>
                  <a:pt x="146939" y="73660"/>
                </a:lnTo>
                <a:lnTo>
                  <a:pt x="148717" y="74930"/>
                </a:lnTo>
                <a:lnTo>
                  <a:pt x="150749" y="76200"/>
                </a:lnTo>
                <a:lnTo>
                  <a:pt x="155067" y="78740"/>
                </a:lnTo>
                <a:lnTo>
                  <a:pt x="157480" y="80010"/>
                </a:lnTo>
                <a:lnTo>
                  <a:pt x="162814" y="85090"/>
                </a:lnTo>
                <a:lnTo>
                  <a:pt x="165735" y="87630"/>
                </a:lnTo>
                <a:lnTo>
                  <a:pt x="168910" y="91440"/>
                </a:lnTo>
                <a:lnTo>
                  <a:pt x="171577" y="93980"/>
                </a:lnTo>
                <a:lnTo>
                  <a:pt x="173990" y="96520"/>
                </a:lnTo>
                <a:lnTo>
                  <a:pt x="176149" y="99060"/>
                </a:lnTo>
                <a:lnTo>
                  <a:pt x="178181" y="101600"/>
                </a:lnTo>
                <a:lnTo>
                  <a:pt x="179959" y="102870"/>
                </a:lnTo>
                <a:lnTo>
                  <a:pt x="182753" y="107950"/>
                </a:lnTo>
                <a:lnTo>
                  <a:pt x="183896" y="109220"/>
                </a:lnTo>
                <a:lnTo>
                  <a:pt x="184658" y="111760"/>
                </a:lnTo>
                <a:lnTo>
                  <a:pt x="185547" y="113030"/>
                </a:lnTo>
                <a:lnTo>
                  <a:pt x="185928" y="114300"/>
                </a:lnTo>
                <a:lnTo>
                  <a:pt x="186182" y="118110"/>
                </a:lnTo>
                <a:lnTo>
                  <a:pt x="185928" y="119380"/>
                </a:lnTo>
                <a:lnTo>
                  <a:pt x="176403" y="129540"/>
                </a:lnTo>
                <a:lnTo>
                  <a:pt x="199390" y="129540"/>
                </a:lnTo>
                <a:lnTo>
                  <a:pt x="200406" y="128270"/>
                </a:lnTo>
                <a:lnTo>
                  <a:pt x="203454" y="118110"/>
                </a:lnTo>
                <a:lnTo>
                  <a:pt x="203708" y="113030"/>
                </a:lnTo>
                <a:lnTo>
                  <a:pt x="201422" y="102870"/>
                </a:lnTo>
                <a:lnTo>
                  <a:pt x="199136" y="97790"/>
                </a:lnTo>
                <a:lnTo>
                  <a:pt x="195707" y="92710"/>
                </a:lnTo>
                <a:lnTo>
                  <a:pt x="192151" y="87630"/>
                </a:lnTo>
                <a:lnTo>
                  <a:pt x="187706" y="82550"/>
                </a:lnTo>
                <a:lnTo>
                  <a:pt x="182245" y="76200"/>
                </a:lnTo>
                <a:lnTo>
                  <a:pt x="178149" y="72390"/>
                </a:lnTo>
                <a:close/>
              </a:path>
              <a:path w="255270" h="264160">
                <a:moveTo>
                  <a:pt x="226695" y="97790"/>
                </a:moveTo>
                <a:lnTo>
                  <a:pt x="223393" y="97790"/>
                </a:lnTo>
                <a:lnTo>
                  <a:pt x="224155" y="99060"/>
                </a:lnTo>
                <a:lnTo>
                  <a:pt x="225679" y="99060"/>
                </a:lnTo>
                <a:lnTo>
                  <a:pt x="226695" y="97790"/>
                </a:lnTo>
                <a:close/>
              </a:path>
              <a:path w="255270" h="264160">
                <a:moveTo>
                  <a:pt x="249766" y="41910"/>
                </a:moveTo>
                <a:lnTo>
                  <a:pt x="227965" y="41910"/>
                </a:lnTo>
                <a:lnTo>
                  <a:pt x="230505" y="44450"/>
                </a:lnTo>
                <a:lnTo>
                  <a:pt x="232537" y="46990"/>
                </a:lnTo>
                <a:lnTo>
                  <a:pt x="236093" y="53340"/>
                </a:lnTo>
                <a:lnTo>
                  <a:pt x="237236" y="55880"/>
                </a:lnTo>
                <a:lnTo>
                  <a:pt x="238252" y="62230"/>
                </a:lnTo>
                <a:lnTo>
                  <a:pt x="238125" y="64770"/>
                </a:lnTo>
                <a:lnTo>
                  <a:pt x="236093" y="71120"/>
                </a:lnTo>
                <a:lnTo>
                  <a:pt x="234188" y="74930"/>
                </a:lnTo>
                <a:lnTo>
                  <a:pt x="231140" y="77470"/>
                </a:lnTo>
                <a:lnTo>
                  <a:pt x="224536" y="82550"/>
                </a:lnTo>
                <a:lnTo>
                  <a:pt x="221488" y="85090"/>
                </a:lnTo>
                <a:lnTo>
                  <a:pt x="218948" y="86360"/>
                </a:lnTo>
                <a:lnTo>
                  <a:pt x="216916" y="87630"/>
                </a:lnTo>
                <a:lnTo>
                  <a:pt x="215392" y="87630"/>
                </a:lnTo>
                <a:lnTo>
                  <a:pt x="215138" y="88900"/>
                </a:lnTo>
                <a:lnTo>
                  <a:pt x="215011" y="88900"/>
                </a:lnTo>
                <a:lnTo>
                  <a:pt x="215011" y="90170"/>
                </a:lnTo>
                <a:lnTo>
                  <a:pt x="215519" y="90170"/>
                </a:lnTo>
                <a:lnTo>
                  <a:pt x="215900" y="91440"/>
                </a:lnTo>
                <a:lnTo>
                  <a:pt x="216535" y="92710"/>
                </a:lnTo>
                <a:lnTo>
                  <a:pt x="217297" y="92710"/>
                </a:lnTo>
                <a:lnTo>
                  <a:pt x="218186" y="93980"/>
                </a:lnTo>
                <a:lnTo>
                  <a:pt x="219329" y="95250"/>
                </a:lnTo>
                <a:lnTo>
                  <a:pt x="220599" y="96520"/>
                </a:lnTo>
                <a:lnTo>
                  <a:pt x="221615" y="97790"/>
                </a:lnTo>
                <a:lnTo>
                  <a:pt x="229108" y="97790"/>
                </a:lnTo>
                <a:lnTo>
                  <a:pt x="230505" y="96520"/>
                </a:lnTo>
                <a:lnTo>
                  <a:pt x="233553" y="95250"/>
                </a:lnTo>
                <a:lnTo>
                  <a:pt x="236855" y="92710"/>
                </a:lnTo>
                <a:lnTo>
                  <a:pt x="251206" y="74930"/>
                </a:lnTo>
                <a:lnTo>
                  <a:pt x="253111" y="71120"/>
                </a:lnTo>
                <a:lnTo>
                  <a:pt x="254381" y="67310"/>
                </a:lnTo>
                <a:lnTo>
                  <a:pt x="254889" y="58420"/>
                </a:lnTo>
                <a:lnTo>
                  <a:pt x="254381" y="54610"/>
                </a:lnTo>
                <a:lnTo>
                  <a:pt x="252095" y="46990"/>
                </a:lnTo>
                <a:lnTo>
                  <a:pt x="250444" y="43180"/>
                </a:lnTo>
                <a:lnTo>
                  <a:pt x="249766" y="41910"/>
                </a:lnTo>
                <a:close/>
              </a:path>
              <a:path w="255270" h="264160">
                <a:moveTo>
                  <a:pt x="199644" y="0"/>
                </a:moveTo>
                <a:lnTo>
                  <a:pt x="193421" y="1270"/>
                </a:lnTo>
                <a:lnTo>
                  <a:pt x="187325" y="3810"/>
                </a:lnTo>
                <a:lnTo>
                  <a:pt x="184150" y="5080"/>
                </a:lnTo>
                <a:lnTo>
                  <a:pt x="181102" y="7620"/>
                </a:lnTo>
                <a:lnTo>
                  <a:pt x="173990" y="15240"/>
                </a:lnTo>
                <a:lnTo>
                  <a:pt x="171069" y="19050"/>
                </a:lnTo>
                <a:lnTo>
                  <a:pt x="169291" y="22860"/>
                </a:lnTo>
                <a:lnTo>
                  <a:pt x="167386" y="26670"/>
                </a:lnTo>
                <a:lnTo>
                  <a:pt x="166624" y="31750"/>
                </a:lnTo>
                <a:lnTo>
                  <a:pt x="166666" y="36830"/>
                </a:lnTo>
                <a:lnTo>
                  <a:pt x="166751" y="39370"/>
                </a:lnTo>
                <a:lnTo>
                  <a:pt x="193802" y="68580"/>
                </a:lnTo>
                <a:lnTo>
                  <a:pt x="203962" y="68580"/>
                </a:lnTo>
                <a:lnTo>
                  <a:pt x="210820" y="64770"/>
                </a:lnTo>
                <a:lnTo>
                  <a:pt x="214376" y="62230"/>
                </a:lnTo>
                <a:lnTo>
                  <a:pt x="218059" y="59690"/>
                </a:lnTo>
                <a:lnTo>
                  <a:pt x="220980" y="55880"/>
                </a:lnTo>
                <a:lnTo>
                  <a:pt x="223266" y="53340"/>
                </a:lnTo>
                <a:lnTo>
                  <a:pt x="224485" y="50800"/>
                </a:lnTo>
                <a:lnTo>
                  <a:pt x="202184" y="50800"/>
                </a:lnTo>
                <a:lnTo>
                  <a:pt x="198882" y="49530"/>
                </a:lnTo>
                <a:lnTo>
                  <a:pt x="197104" y="49530"/>
                </a:lnTo>
                <a:lnTo>
                  <a:pt x="195453" y="48260"/>
                </a:lnTo>
                <a:lnTo>
                  <a:pt x="191897" y="45720"/>
                </a:lnTo>
                <a:lnTo>
                  <a:pt x="188214" y="41910"/>
                </a:lnTo>
                <a:lnTo>
                  <a:pt x="186944" y="40640"/>
                </a:lnTo>
                <a:lnTo>
                  <a:pt x="185801" y="38100"/>
                </a:lnTo>
                <a:lnTo>
                  <a:pt x="184785" y="36830"/>
                </a:lnTo>
                <a:lnTo>
                  <a:pt x="184150" y="34290"/>
                </a:lnTo>
                <a:lnTo>
                  <a:pt x="183642" y="30480"/>
                </a:lnTo>
                <a:lnTo>
                  <a:pt x="183769" y="29210"/>
                </a:lnTo>
                <a:lnTo>
                  <a:pt x="185039" y="25400"/>
                </a:lnTo>
                <a:lnTo>
                  <a:pt x="186182" y="24130"/>
                </a:lnTo>
                <a:lnTo>
                  <a:pt x="189484" y="20320"/>
                </a:lnTo>
                <a:lnTo>
                  <a:pt x="191262" y="19050"/>
                </a:lnTo>
                <a:lnTo>
                  <a:pt x="195072" y="17780"/>
                </a:lnTo>
                <a:lnTo>
                  <a:pt x="231139" y="17780"/>
                </a:lnTo>
                <a:lnTo>
                  <a:pt x="230124" y="16510"/>
                </a:lnTo>
                <a:lnTo>
                  <a:pt x="220980" y="8890"/>
                </a:lnTo>
                <a:lnTo>
                  <a:pt x="217932" y="7620"/>
                </a:lnTo>
                <a:lnTo>
                  <a:pt x="215011" y="5080"/>
                </a:lnTo>
                <a:lnTo>
                  <a:pt x="208915" y="2540"/>
                </a:lnTo>
                <a:lnTo>
                  <a:pt x="205740" y="1270"/>
                </a:lnTo>
                <a:lnTo>
                  <a:pt x="202692" y="1270"/>
                </a:lnTo>
                <a:lnTo>
                  <a:pt x="199644" y="0"/>
                </a:lnTo>
                <a:close/>
              </a:path>
              <a:path w="255270" h="264160">
                <a:moveTo>
                  <a:pt x="231139" y="17780"/>
                </a:moveTo>
                <a:lnTo>
                  <a:pt x="197104" y="17780"/>
                </a:lnTo>
                <a:lnTo>
                  <a:pt x="199517" y="19050"/>
                </a:lnTo>
                <a:lnTo>
                  <a:pt x="201803" y="19050"/>
                </a:lnTo>
                <a:lnTo>
                  <a:pt x="204470" y="20320"/>
                </a:lnTo>
                <a:lnTo>
                  <a:pt x="207518" y="22860"/>
                </a:lnTo>
                <a:lnTo>
                  <a:pt x="210439" y="25400"/>
                </a:lnTo>
                <a:lnTo>
                  <a:pt x="213741" y="27940"/>
                </a:lnTo>
                <a:lnTo>
                  <a:pt x="217551" y="31750"/>
                </a:lnTo>
                <a:lnTo>
                  <a:pt x="217170" y="34290"/>
                </a:lnTo>
                <a:lnTo>
                  <a:pt x="216281" y="36830"/>
                </a:lnTo>
                <a:lnTo>
                  <a:pt x="213995" y="41910"/>
                </a:lnTo>
                <a:lnTo>
                  <a:pt x="212344" y="43180"/>
                </a:lnTo>
                <a:lnTo>
                  <a:pt x="208661" y="46990"/>
                </a:lnTo>
                <a:lnTo>
                  <a:pt x="205359" y="49530"/>
                </a:lnTo>
                <a:lnTo>
                  <a:pt x="203835" y="49530"/>
                </a:lnTo>
                <a:lnTo>
                  <a:pt x="202184" y="50800"/>
                </a:lnTo>
                <a:lnTo>
                  <a:pt x="224485" y="50800"/>
                </a:lnTo>
                <a:lnTo>
                  <a:pt x="226314" y="46990"/>
                </a:lnTo>
                <a:lnTo>
                  <a:pt x="227330" y="44450"/>
                </a:lnTo>
                <a:lnTo>
                  <a:pt x="227965" y="41910"/>
                </a:lnTo>
                <a:lnTo>
                  <a:pt x="249766" y="41910"/>
                </a:lnTo>
                <a:lnTo>
                  <a:pt x="233172" y="20320"/>
                </a:lnTo>
                <a:lnTo>
                  <a:pt x="231139" y="17780"/>
                </a:lnTo>
                <a:close/>
              </a:path>
            </a:pathLst>
          </a:custGeom>
          <a:solidFill>
            <a:srgbClr val="000000"/>
          </a:solidFill>
        </p:spPr>
        <p:txBody>
          <a:bodyPr wrap="square" lIns="0" tIns="0" rIns="0" bIns="0" rtlCol="0"/>
          <a:lstStyle/>
          <a:p>
            <a:endParaRPr/>
          </a:p>
        </p:txBody>
      </p:sp>
      <p:sp>
        <p:nvSpPr>
          <p:cNvPr id="108" name="object 108"/>
          <p:cNvSpPr/>
          <p:nvPr/>
        </p:nvSpPr>
        <p:spPr>
          <a:xfrm>
            <a:off x="6112256" y="5628614"/>
            <a:ext cx="259079" cy="264160"/>
          </a:xfrm>
          <a:custGeom>
            <a:avLst/>
            <a:gdLst/>
            <a:ahLst/>
            <a:cxnLst/>
            <a:rect l="l" t="t" r="r" b="b"/>
            <a:pathLst>
              <a:path w="259079" h="264160">
                <a:moveTo>
                  <a:pt x="61976" y="187960"/>
                </a:moveTo>
                <a:lnTo>
                  <a:pt x="33528" y="187960"/>
                </a:lnTo>
                <a:lnTo>
                  <a:pt x="34925" y="189230"/>
                </a:lnTo>
                <a:lnTo>
                  <a:pt x="36449" y="190500"/>
                </a:lnTo>
                <a:lnTo>
                  <a:pt x="37719" y="190500"/>
                </a:lnTo>
                <a:lnTo>
                  <a:pt x="40132" y="193040"/>
                </a:lnTo>
                <a:lnTo>
                  <a:pt x="41275" y="194310"/>
                </a:lnTo>
                <a:lnTo>
                  <a:pt x="42418" y="196850"/>
                </a:lnTo>
                <a:lnTo>
                  <a:pt x="43434" y="198120"/>
                </a:lnTo>
                <a:lnTo>
                  <a:pt x="44450" y="200660"/>
                </a:lnTo>
                <a:lnTo>
                  <a:pt x="46228" y="205740"/>
                </a:lnTo>
                <a:lnTo>
                  <a:pt x="46863" y="208280"/>
                </a:lnTo>
                <a:lnTo>
                  <a:pt x="47498" y="212090"/>
                </a:lnTo>
                <a:lnTo>
                  <a:pt x="48006" y="214630"/>
                </a:lnTo>
                <a:lnTo>
                  <a:pt x="48387" y="219710"/>
                </a:lnTo>
                <a:lnTo>
                  <a:pt x="49403" y="248920"/>
                </a:lnTo>
                <a:lnTo>
                  <a:pt x="49530" y="251460"/>
                </a:lnTo>
                <a:lnTo>
                  <a:pt x="49784" y="252730"/>
                </a:lnTo>
                <a:lnTo>
                  <a:pt x="50165" y="254000"/>
                </a:lnTo>
                <a:lnTo>
                  <a:pt x="50419" y="255270"/>
                </a:lnTo>
                <a:lnTo>
                  <a:pt x="50800" y="256540"/>
                </a:lnTo>
                <a:lnTo>
                  <a:pt x="52070" y="257810"/>
                </a:lnTo>
                <a:lnTo>
                  <a:pt x="52832" y="259080"/>
                </a:lnTo>
                <a:lnTo>
                  <a:pt x="53721" y="260350"/>
                </a:lnTo>
                <a:lnTo>
                  <a:pt x="54864" y="260350"/>
                </a:lnTo>
                <a:lnTo>
                  <a:pt x="56134" y="261620"/>
                </a:lnTo>
                <a:lnTo>
                  <a:pt x="57277" y="262890"/>
                </a:lnTo>
                <a:lnTo>
                  <a:pt x="59055" y="264160"/>
                </a:lnTo>
                <a:lnTo>
                  <a:pt x="63627" y="264160"/>
                </a:lnTo>
                <a:lnTo>
                  <a:pt x="64262" y="262890"/>
                </a:lnTo>
                <a:lnTo>
                  <a:pt x="88781" y="238760"/>
                </a:lnTo>
                <a:lnTo>
                  <a:pt x="65913" y="238760"/>
                </a:lnTo>
                <a:lnTo>
                  <a:pt x="65684" y="212090"/>
                </a:lnTo>
                <a:lnTo>
                  <a:pt x="65532" y="208280"/>
                </a:lnTo>
                <a:lnTo>
                  <a:pt x="64897" y="203200"/>
                </a:lnTo>
                <a:lnTo>
                  <a:pt x="64389" y="198120"/>
                </a:lnTo>
                <a:lnTo>
                  <a:pt x="63500" y="193040"/>
                </a:lnTo>
                <a:lnTo>
                  <a:pt x="61976" y="187960"/>
                </a:lnTo>
                <a:close/>
              </a:path>
              <a:path w="259079" h="264160">
                <a:moveTo>
                  <a:pt x="97282" y="212090"/>
                </a:moveTo>
                <a:lnTo>
                  <a:pt x="92837" y="212090"/>
                </a:lnTo>
                <a:lnTo>
                  <a:pt x="65913" y="238760"/>
                </a:lnTo>
                <a:lnTo>
                  <a:pt x="88781" y="238760"/>
                </a:lnTo>
                <a:lnTo>
                  <a:pt x="104267" y="223520"/>
                </a:lnTo>
                <a:lnTo>
                  <a:pt x="104521" y="223520"/>
                </a:lnTo>
                <a:lnTo>
                  <a:pt x="105029" y="220980"/>
                </a:lnTo>
                <a:lnTo>
                  <a:pt x="104648" y="220980"/>
                </a:lnTo>
                <a:lnTo>
                  <a:pt x="103886" y="218440"/>
                </a:lnTo>
                <a:lnTo>
                  <a:pt x="102616" y="217170"/>
                </a:lnTo>
                <a:lnTo>
                  <a:pt x="100711" y="215900"/>
                </a:lnTo>
                <a:lnTo>
                  <a:pt x="98933" y="213360"/>
                </a:lnTo>
                <a:lnTo>
                  <a:pt x="98044" y="213360"/>
                </a:lnTo>
                <a:lnTo>
                  <a:pt x="97282" y="212090"/>
                </a:lnTo>
                <a:close/>
              </a:path>
              <a:path w="259079" h="264160">
                <a:moveTo>
                  <a:pt x="40767" y="165100"/>
                </a:moveTo>
                <a:lnTo>
                  <a:pt x="30861" y="165100"/>
                </a:lnTo>
                <a:lnTo>
                  <a:pt x="27432" y="166370"/>
                </a:lnTo>
                <a:lnTo>
                  <a:pt x="20320" y="168910"/>
                </a:lnTo>
                <a:lnTo>
                  <a:pt x="16764" y="172720"/>
                </a:lnTo>
                <a:lnTo>
                  <a:pt x="13208" y="175260"/>
                </a:lnTo>
                <a:lnTo>
                  <a:pt x="11049" y="177800"/>
                </a:lnTo>
                <a:lnTo>
                  <a:pt x="9017" y="180340"/>
                </a:lnTo>
                <a:lnTo>
                  <a:pt x="5715" y="185420"/>
                </a:lnTo>
                <a:lnTo>
                  <a:pt x="4445" y="187960"/>
                </a:lnTo>
                <a:lnTo>
                  <a:pt x="2159" y="191770"/>
                </a:lnTo>
                <a:lnTo>
                  <a:pt x="1397" y="194310"/>
                </a:lnTo>
                <a:lnTo>
                  <a:pt x="889" y="195580"/>
                </a:lnTo>
                <a:lnTo>
                  <a:pt x="254" y="198120"/>
                </a:lnTo>
                <a:lnTo>
                  <a:pt x="0" y="199390"/>
                </a:lnTo>
                <a:lnTo>
                  <a:pt x="0" y="201930"/>
                </a:lnTo>
                <a:lnTo>
                  <a:pt x="254" y="203200"/>
                </a:lnTo>
                <a:lnTo>
                  <a:pt x="762" y="203200"/>
                </a:lnTo>
                <a:lnTo>
                  <a:pt x="1143" y="204470"/>
                </a:lnTo>
                <a:lnTo>
                  <a:pt x="1524" y="204470"/>
                </a:lnTo>
                <a:lnTo>
                  <a:pt x="3175" y="207010"/>
                </a:lnTo>
                <a:lnTo>
                  <a:pt x="5080" y="208280"/>
                </a:lnTo>
                <a:lnTo>
                  <a:pt x="8001" y="210820"/>
                </a:lnTo>
                <a:lnTo>
                  <a:pt x="8763" y="212090"/>
                </a:lnTo>
                <a:lnTo>
                  <a:pt x="12573" y="212090"/>
                </a:lnTo>
                <a:lnTo>
                  <a:pt x="12954" y="210820"/>
                </a:lnTo>
                <a:lnTo>
                  <a:pt x="13462" y="208280"/>
                </a:lnTo>
                <a:lnTo>
                  <a:pt x="13843" y="205740"/>
                </a:lnTo>
                <a:lnTo>
                  <a:pt x="14478" y="204470"/>
                </a:lnTo>
                <a:lnTo>
                  <a:pt x="14986" y="203200"/>
                </a:lnTo>
                <a:lnTo>
                  <a:pt x="15875" y="200660"/>
                </a:lnTo>
                <a:lnTo>
                  <a:pt x="16891" y="198120"/>
                </a:lnTo>
                <a:lnTo>
                  <a:pt x="18034" y="196850"/>
                </a:lnTo>
                <a:lnTo>
                  <a:pt x="19558" y="194310"/>
                </a:lnTo>
                <a:lnTo>
                  <a:pt x="21590" y="191770"/>
                </a:lnTo>
                <a:lnTo>
                  <a:pt x="24638" y="189230"/>
                </a:lnTo>
                <a:lnTo>
                  <a:pt x="27686" y="187960"/>
                </a:lnTo>
                <a:lnTo>
                  <a:pt x="61976" y="187960"/>
                </a:lnTo>
                <a:lnTo>
                  <a:pt x="61214" y="185420"/>
                </a:lnTo>
                <a:lnTo>
                  <a:pt x="59817" y="181610"/>
                </a:lnTo>
                <a:lnTo>
                  <a:pt x="58039" y="179070"/>
                </a:lnTo>
                <a:lnTo>
                  <a:pt x="56388" y="176530"/>
                </a:lnTo>
                <a:lnTo>
                  <a:pt x="54356" y="173990"/>
                </a:lnTo>
                <a:lnTo>
                  <a:pt x="52197" y="172720"/>
                </a:lnTo>
                <a:lnTo>
                  <a:pt x="49657" y="170180"/>
                </a:lnTo>
                <a:lnTo>
                  <a:pt x="46863" y="167640"/>
                </a:lnTo>
                <a:lnTo>
                  <a:pt x="40767" y="165100"/>
                </a:lnTo>
                <a:close/>
              </a:path>
              <a:path w="259079" h="264160">
                <a:moveTo>
                  <a:pt x="93091" y="107950"/>
                </a:moveTo>
                <a:lnTo>
                  <a:pt x="88392" y="107950"/>
                </a:lnTo>
                <a:lnTo>
                  <a:pt x="83693" y="110490"/>
                </a:lnTo>
                <a:lnTo>
                  <a:pt x="79121" y="111760"/>
                </a:lnTo>
                <a:lnTo>
                  <a:pt x="58928" y="143510"/>
                </a:lnTo>
                <a:lnTo>
                  <a:pt x="59944" y="148590"/>
                </a:lnTo>
                <a:lnTo>
                  <a:pt x="61087" y="153670"/>
                </a:lnTo>
                <a:lnTo>
                  <a:pt x="63373" y="158750"/>
                </a:lnTo>
                <a:lnTo>
                  <a:pt x="66929" y="163830"/>
                </a:lnTo>
                <a:lnTo>
                  <a:pt x="70358" y="168910"/>
                </a:lnTo>
                <a:lnTo>
                  <a:pt x="74803" y="173990"/>
                </a:lnTo>
                <a:lnTo>
                  <a:pt x="80264" y="179070"/>
                </a:lnTo>
                <a:lnTo>
                  <a:pt x="85725" y="185420"/>
                </a:lnTo>
                <a:lnTo>
                  <a:pt x="90932" y="189230"/>
                </a:lnTo>
                <a:lnTo>
                  <a:pt x="101092" y="196850"/>
                </a:lnTo>
                <a:lnTo>
                  <a:pt x="106045" y="199390"/>
                </a:lnTo>
                <a:lnTo>
                  <a:pt x="115570" y="201930"/>
                </a:lnTo>
                <a:lnTo>
                  <a:pt x="120269" y="201930"/>
                </a:lnTo>
                <a:lnTo>
                  <a:pt x="129667" y="198120"/>
                </a:lnTo>
                <a:lnTo>
                  <a:pt x="134239" y="195580"/>
                </a:lnTo>
                <a:lnTo>
                  <a:pt x="138938" y="190500"/>
                </a:lnTo>
                <a:lnTo>
                  <a:pt x="143510" y="186690"/>
                </a:lnTo>
                <a:lnTo>
                  <a:pt x="145034" y="184150"/>
                </a:lnTo>
                <a:lnTo>
                  <a:pt x="120650" y="184150"/>
                </a:lnTo>
                <a:lnTo>
                  <a:pt x="118237" y="182880"/>
                </a:lnTo>
                <a:lnTo>
                  <a:pt x="115570" y="181610"/>
                </a:lnTo>
                <a:lnTo>
                  <a:pt x="112776" y="181610"/>
                </a:lnTo>
                <a:lnTo>
                  <a:pt x="109728" y="179070"/>
                </a:lnTo>
                <a:lnTo>
                  <a:pt x="80899" y="151130"/>
                </a:lnTo>
                <a:lnTo>
                  <a:pt x="76073" y="139700"/>
                </a:lnTo>
                <a:lnTo>
                  <a:pt x="76835" y="134620"/>
                </a:lnTo>
                <a:lnTo>
                  <a:pt x="77978" y="133350"/>
                </a:lnTo>
                <a:lnTo>
                  <a:pt x="80137" y="130810"/>
                </a:lnTo>
                <a:lnTo>
                  <a:pt x="81280" y="129540"/>
                </a:lnTo>
                <a:lnTo>
                  <a:pt x="82550" y="128270"/>
                </a:lnTo>
                <a:lnTo>
                  <a:pt x="85090" y="127000"/>
                </a:lnTo>
                <a:lnTo>
                  <a:pt x="125120" y="127000"/>
                </a:lnTo>
                <a:lnTo>
                  <a:pt x="122936" y="124460"/>
                </a:lnTo>
                <a:lnTo>
                  <a:pt x="117729" y="120650"/>
                </a:lnTo>
                <a:lnTo>
                  <a:pt x="107569" y="113030"/>
                </a:lnTo>
                <a:lnTo>
                  <a:pt x="102743" y="110490"/>
                </a:lnTo>
                <a:lnTo>
                  <a:pt x="93091" y="107950"/>
                </a:lnTo>
                <a:close/>
              </a:path>
              <a:path w="259079" h="264160">
                <a:moveTo>
                  <a:pt x="125120" y="127000"/>
                </a:moveTo>
                <a:lnTo>
                  <a:pt x="91313" y="127000"/>
                </a:lnTo>
                <a:lnTo>
                  <a:pt x="94869" y="128270"/>
                </a:lnTo>
                <a:lnTo>
                  <a:pt x="96901" y="129540"/>
                </a:lnTo>
                <a:lnTo>
                  <a:pt x="101219" y="132080"/>
                </a:lnTo>
                <a:lnTo>
                  <a:pt x="103632" y="134620"/>
                </a:lnTo>
                <a:lnTo>
                  <a:pt x="108966" y="139700"/>
                </a:lnTo>
                <a:lnTo>
                  <a:pt x="111887" y="142240"/>
                </a:lnTo>
                <a:lnTo>
                  <a:pt x="115189" y="144780"/>
                </a:lnTo>
                <a:lnTo>
                  <a:pt x="117856" y="147320"/>
                </a:lnTo>
                <a:lnTo>
                  <a:pt x="122301" y="152400"/>
                </a:lnTo>
                <a:lnTo>
                  <a:pt x="124333" y="154940"/>
                </a:lnTo>
                <a:lnTo>
                  <a:pt x="126111" y="157480"/>
                </a:lnTo>
                <a:lnTo>
                  <a:pt x="128905" y="161290"/>
                </a:lnTo>
                <a:lnTo>
                  <a:pt x="130048" y="163830"/>
                </a:lnTo>
                <a:lnTo>
                  <a:pt x="130937" y="165100"/>
                </a:lnTo>
                <a:lnTo>
                  <a:pt x="131699" y="166370"/>
                </a:lnTo>
                <a:lnTo>
                  <a:pt x="132080" y="168910"/>
                </a:lnTo>
                <a:lnTo>
                  <a:pt x="132334" y="172720"/>
                </a:lnTo>
                <a:lnTo>
                  <a:pt x="132080" y="173990"/>
                </a:lnTo>
                <a:lnTo>
                  <a:pt x="130810" y="176530"/>
                </a:lnTo>
                <a:lnTo>
                  <a:pt x="129794" y="177800"/>
                </a:lnTo>
                <a:lnTo>
                  <a:pt x="128397" y="179070"/>
                </a:lnTo>
                <a:lnTo>
                  <a:pt x="126619" y="181610"/>
                </a:lnTo>
                <a:lnTo>
                  <a:pt x="124714" y="182880"/>
                </a:lnTo>
                <a:lnTo>
                  <a:pt x="120650" y="184150"/>
                </a:lnTo>
                <a:lnTo>
                  <a:pt x="145034" y="184150"/>
                </a:lnTo>
                <a:lnTo>
                  <a:pt x="146558" y="181610"/>
                </a:lnTo>
                <a:lnTo>
                  <a:pt x="149606" y="171450"/>
                </a:lnTo>
                <a:lnTo>
                  <a:pt x="149860" y="167640"/>
                </a:lnTo>
                <a:lnTo>
                  <a:pt x="148717" y="162560"/>
                </a:lnTo>
                <a:lnTo>
                  <a:pt x="147701" y="157480"/>
                </a:lnTo>
                <a:lnTo>
                  <a:pt x="128397" y="130810"/>
                </a:lnTo>
                <a:lnTo>
                  <a:pt x="125120" y="127000"/>
                </a:lnTo>
                <a:close/>
              </a:path>
              <a:path w="259079" h="264160">
                <a:moveTo>
                  <a:pt x="174244" y="152400"/>
                </a:moveTo>
                <a:lnTo>
                  <a:pt x="171704" y="152400"/>
                </a:lnTo>
                <a:lnTo>
                  <a:pt x="172974" y="153670"/>
                </a:lnTo>
                <a:lnTo>
                  <a:pt x="173482" y="153670"/>
                </a:lnTo>
                <a:lnTo>
                  <a:pt x="174244" y="152400"/>
                </a:lnTo>
                <a:close/>
              </a:path>
              <a:path w="259079" h="264160">
                <a:moveTo>
                  <a:pt x="160066" y="85090"/>
                </a:moveTo>
                <a:lnTo>
                  <a:pt x="132588" y="85090"/>
                </a:lnTo>
                <a:lnTo>
                  <a:pt x="176911" y="129540"/>
                </a:lnTo>
                <a:lnTo>
                  <a:pt x="164211" y="142240"/>
                </a:lnTo>
                <a:lnTo>
                  <a:pt x="163703" y="142240"/>
                </a:lnTo>
                <a:lnTo>
                  <a:pt x="163703" y="143510"/>
                </a:lnTo>
                <a:lnTo>
                  <a:pt x="164211" y="144780"/>
                </a:lnTo>
                <a:lnTo>
                  <a:pt x="164592" y="146050"/>
                </a:lnTo>
                <a:lnTo>
                  <a:pt x="165227" y="146050"/>
                </a:lnTo>
                <a:lnTo>
                  <a:pt x="165735" y="147320"/>
                </a:lnTo>
                <a:lnTo>
                  <a:pt x="167640" y="149860"/>
                </a:lnTo>
                <a:lnTo>
                  <a:pt x="168529" y="149860"/>
                </a:lnTo>
                <a:lnTo>
                  <a:pt x="169418" y="151130"/>
                </a:lnTo>
                <a:lnTo>
                  <a:pt x="170307" y="151130"/>
                </a:lnTo>
                <a:lnTo>
                  <a:pt x="171069" y="152400"/>
                </a:lnTo>
                <a:lnTo>
                  <a:pt x="174879" y="152400"/>
                </a:lnTo>
                <a:lnTo>
                  <a:pt x="212471" y="115570"/>
                </a:lnTo>
                <a:lnTo>
                  <a:pt x="190754" y="115570"/>
                </a:lnTo>
                <a:lnTo>
                  <a:pt x="160066" y="85090"/>
                </a:lnTo>
                <a:close/>
              </a:path>
              <a:path w="259079" h="264160">
                <a:moveTo>
                  <a:pt x="205867" y="104140"/>
                </a:moveTo>
                <a:lnTo>
                  <a:pt x="201803" y="104140"/>
                </a:lnTo>
                <a:lnTo>
                  <a:pt x="190754" y="115570"/>
                </a:lnTo>
                <a:lnTo>
                  <a:pt x="212471" y="115570"/>
                </a:lnTo>
                <a:lnTo>
                  <a:pt x="212852" y="114300"/>
                </a:lnTo>
                <a:lnTo>
                  <a:pt x="213106" y="114300"/>
                </a:lnTo>
                <a:lnTo>
                  <a:pt x="213106" y="113030"/>
                </a:lnTo>
                <a:lnTo>
                  <a:pt x="212598" y="111760"/>
                </a:lnTo>
                <a:lnTo>
                  <a:pt x="212217" y="110490"/>
                </a:lnTo>
                <a:lnTo>
                  <a:pt x="211709" y="110490"/>
                </a:lnTo>
                <a:lnTo>
                  <a:pt x="211074" y="109220"/>
                </a:lnTo>
                <a:lnTo>
                  <a:pt x="210312" y="109220"/>
                </a:lnTo>
                <a:lnTo>
                  <a:pt x="208280" y="106680"/>
                </a:lnTo>
                <a:lnTo>
                  <a:pt x="207391" y="105410"/>
                </a:lnTo>
                <a:lnTo>
                  <a:pt x="205867" y="104140"/>
                </a:lnTo>
                <a:close/>
              </a:path>
              <a:path w="259079" h="264160">
                <a:moveTo>
                  <a:pt x="126492" y="104140"/>
                </a:moveTo>
                <a:lnTo>
                  <a:pt x="122809" y="104140"/>
                </a:lnTo>
                <a:lnTo>
                  <a:pt x="123571" y="105410"/>
                </a:lnTo>
                <a:lnTo>
                  <a:pt x="125984" y="105410"/>
                </a:lnTo>
                <a:lnTo>
                  <a:pt x="126492" y="104140"/>
                </a:lnTo>
                <a:close/>
              </a:path>
              <a:path w="259079" h="264160">
                <a:moveTo>
                  <a:pt x="133858" y="58420"/>
                </a:moveTo>
                <a:lnTo>
                  <a:pt x="132080" y="58420"/>
                </a:lnTo>
                <a:lnTo>
                  <a:pt x="131572" y="59690"/>
                </a:lnTo>
                <a:lnTo>
                  <a:pt x="130810" y="59690"/>
                </a:lnTo>
                <a:lnTo>
                  <a:pt x="130048" y="60960"/>
                </a:lnTo>
                <a:lnTo>
                  <a:pt x="129159" y="60960"/>
                </a:lnTo>
                <a:lnTo>
                  <a:pt x="128016" y="62230"/>
                </a:lnTo>
                <a:lnTo>
                  <a:pt x="126619" y="63500"/>
                </a:lnTo>
                <a:lnTo>
                  <a:pt x="125603" y="64770"/>
                </a:lnTo>
                <a:lnTo>
                  <a:pt x="124714" y="66040"/>
                </a:lnTo>
                <a:lnTo>
                  <a:pt x="124079" y="66040"/>
                </a:lnTo>
                <a:lnTo>
                  <a:pt x="123317" y="67310"/>
                </a:lnTo>
                <a:lnTo>
                  <a:pt x="122428" y="68580"/>
                </a:lnTo>
                <a:lnTo>
                  <a:pt x="121793" y="68580"/>
                </a:lnTo>
                <a:lnTo>
                  <a:pt x="121412" y="69850"/>
                </a:lnTo>
                <a:lnTo>
                  <a:pt x="116205" y="93980"/>
                </a:lnTo>
                <a:lnTo>
                  <a:pt x="116078" y="97790"/>
                </a:lnTo>
                <a:lnTo>
                  <a:pt x="116586" y="97790"/>
                </a:lnTo>
                <a:lnTo>
                  <a:pt x="116967" y="99060"/>
                </a:lnTo>
                <a:lnTo>
                  <a:pt x="118618" y="100330"/>
                </a:lnTo>
                <a:lnTo>
                  <a:pt x="121920" y="104140"/>
                </a:lnTo>
                <a:lnTo>
                  <a:pt x="126873" y="104140"/>
                </a:lnTo>
                <a:lnTo>
                  <a:pt x="127762" y="101600"/>
                </a:lnTo>
                <a:lnTo>
                  <a:pt x="132588" y="85090"/>
                </a:lnTo>
                <a:lnTo>
                  <a:pt x="160066" y="85090"/>
                </a:lnTo>
                <a:lnTo>
                  <a:pt x="134493" y="59690"/>
                </a:lnTo>
                <a:lnTo>
                  <a:pt x="133858" y="58420"/>
                </a:lnTo>
                <a:close/>
              </a:path>
              <a:path w="259079" h="264160">
                <a:moveTo>
                  <a:pt x="201930" y="0"/>
                </a:moveTo>
                <a:lnTo>
                  <a:pt x="197231" y="0"/>
                </a:lnTo>
                <a:lnTo>
                  <a:pt x="187960" y="2540"/>
                </a:lnTo>
                <a:lnTo>
                  <a:pt x="167767" y="34290"/>
                </a:lnTo>
                <a:lnTo>
                  <a:pt x="168783" y="39370"/>
                </a:lnTo>
                <a:lnTo>
                  <a:pt x="169926" y="44450"/>
                </a:lnTo>
                <a:lnTo>
                  <a:pt x="172212" y="49530"/>
                </a:lnTo>
                <a:lnTo>
                  <a:pt x="175768" y="54610"/>
                </a:lnTo>
                <a:lnTo>
                  <a:pt x="179197" y="59690"/>
                </a:lnTo>
                <a:lnTo>
                  <a:pt x="183642" y="66040"/>
                </a:lnTo>
                <a:lnTo>
                  <a:pt x="194564" y="76200"/>
                </a:lnTo>
                <a:lnTo>
                  <a:pt x="199898" y="81280"/>
                </a:lnTo>
                <a:lnTo>
                  <a:pt x="204851" y="83820"/>
                </a:lnTo>
                <a:lnTo>
                  <a:pt x="209931" y="87630"/>
                </a:lnTo>
                <a:lnTo>
                  <a:pt x="214884" y="90170"/>
                </a:lnTo>
                <a:lnTo>
                  <a:pt x="224409" y="92710"/>
                </a:lnTo>
                <a:lnTo>
                  <a:pt x="229108" y="92710"/>
                </a:lnTo>
                <a:lnTo>
                  <a:pt x="238506" y="90170"/>
                </a:lnTo>
                <a:lnTo>
                  <a:pt x="243078" y="86360"/>
                </a:lnTo>
                <a:lnTo>
                  <a:pt x="247777" y="82550"/>
                </a:lnTo>
                <a:lnTo>
                  <a:pt x="252349" y="77470"/>
                </a:lnTo>
                <a:lnTo>
                  <a:pt x="253873" y="74930"/>
                </a:lnTo>
                <a:lnTo>
                  <a:pt x="227076" y="74930"/>
                </a:lnTo>
                <a:lnTo>
                  <a:pt x="224409" y="73660"/>
                </a:lnTo>
                <a:lnTo>
                  <a:pt x="221615" y="72390"/>
                </a:lnTo>
                <a:lnTo>
                  <a:pt x="218567" y="69850"/>
                </a:lnTo>
                <a:lnTo>
                  <a:pt x="211455" y="64770"/>
                </a:lnTo>
                <a:lnTo>
                  <a:pt x="207264" y="60960"/>
                </a:lnTo>
                <a:lnTo>
                  <a:pt x="202311" y="55880"/>
                </a:lnTo>
                <a:lnTo>
                  <a:pt x="198374" y="52070"/>
                </a:lnTo>
                <a:lnTo>
                  <a:pt x="195072" y="48260"/>
                </a:lnTo>
                <a:lnTo>
                  <a:pt x="189738" y="41910"/>
                </a:lnTo>
                <a:lnTo>
                  <a:pt x="187833" y="39370"/>
                </a:lnTo>
                <a:lnTo>
                  <a:pt x="186563" y="35560"/>
                </a:lnTo>
                <a:lnTo>
                  <a:pt x="185420" y="33020"/>
                </a:lnTo>
                <a:lnTo>
                  <a:pt x="190119" y="20320"/>
                </a:lnTo>
                <a:lnTo>
                  <a:pt x="191389" y="20320"/>
                </a:lnTo>
                <a:lnTo>
                  <a:pt x="193929" y="17780"/>
                </a:lnTo>
                <a:lnTo>
                  <a:pt x="233140" y="17780"/>
                </a:lnTo>
                <a:lnTo>
                  <a:pt x="231775" y="16510"/>
                </a:lnTo>
                <a:lnTo>
                  <a:pt x="226568" y="11430"/>
                </a:lnTo>
                <a:lnTo>
                  <a:pt x="216408" y="3810"/>
                </a:lnTo>
                <a:lnTo>
                  <a:pt x="201930" y="0"/>
                </a:lnTo>
                <a:close/>
              </a:path>
              <a:path w="259079" h="264160">
                <a:moveTo>
                  <a:pt x="233140" y="17780"/>
                </a:moveTo>
                <a:lnTo>
                  <a:pt x="200152" y="17780"/>
                </a:lnTo>
                <a:lnTo>
                  <a:pt x="203708" y="20320"/>
                </a:lnTo>
                <a:lnTo>
                  <a:pt x="205740" y="20320"/>
                </a:lnTo>
                <a:lnTo>
                  <a:pt x="210058" y="24130"/>
                </a:lnTo>
                <a:lnTo>
                  <a:pt x="212471" y="25400"/>
                </a:lnTo>
                <a:lnTo>
                  <a:pt x="217805" y="30480"/>
                </a:lnTo>
                <a:lnTo>
                  <a:pt x="220726" y="33020"/>
                </a:lnTo>
                <a:lnTo>
                  <a:pt x="224028" y="36830"/>
                </a:lnTo>
                <a:lnTo>
                  <a:pt x="226695" y="39370"/>
                </a:lnTo>
                <a:lnTo>
                  <a:pt x="231140" y="43180"/>
                </a:lnTo>
                <a:lnTo>
                  <a:pt x="233172" y="45720"/>
                </a:lnTo>
                <a:lnTo>
                  <a:pt x="234950" y="48260"/>
                </a:lnTo>
                <a:lnTo>
                  <a:pt x="237744" y="52070"/>
                </a:lnTo>
                <a:lnTo>
                  <a:pt x="238887" y="54610"/>
                </a:lnTo>
                <a:lnTo>
                  <a:pt x="239776" y="55880"/>
                </a:lnTo>
                <a:lnTo>
                  <a:pt x="240919" y="59690"/>
                </a:lnTo>
                <a:lnTo>
                  <a:pt x="241173" y="63500"/>
                </a:lnTo>
                <a:lnTo>
                  <a:pt x="240919" y="64770"/>
                </a:lnTo>
                <a:lnTo>
                  <a:pt x="239649" y="67310"/>
                </a:lnTo>
                <a:lnTo>
                  <a:pt x="238633" y="69850"/>
                </a:lnTo>
                <a:lnTo>
                  <a:pt x="237363" y="71120"/>
                </a:lnTo>
                <a:lnTo>
                  <a:pt x="233553" y="73660"/>
                </a:lnTo>
                <a:lnTo>
                  <a:pt x="229489" y="74930"/>
                </a:lnTo>
                <a:lnTo>
                  <a:pt x="253873" y="74930"/>
                </a:lnTo>
                <a:lnTo>
                  <a:pt x="255397" y="72390"/>
                </a:lnTo>
                <a:lnTo>
                  <a:pt x="258445" y="63500"/>
                </a:lnTo>
                <a:lnTo>
                  <a:pt x="258699" y="58420"/>
                </a:lnTo>
                <a:lnTo>
                  <a:pt x="257556" y="53340"/>
                </a:lnTo>
                <a:lnTo>
                  <a:pt x="256540" y="48260"/>
                </a:lnTo>
                <a:lnTo>
                  <a:pt x="254127" y="43180"/>
                </a:lnTo>
                <a:lnTo>
                  <a:pt x="250698" y="38100"/>
                </a:lnTo>
                <a:lnTo>
                  <a:pt x="242697" y="26670"/>
                </a:lnTo>
                <a:lnTo>
                  <a:pt x="233140" y="17780"/>
                </a:lnTo>
                <a:close/>
              </a:path>
            </a:pathLst>
          </a:custGeom>
          <a:solidFill>
            <a:srgbClr val="000000"/>
          </a:solidFill>
        </p:spPr>
        <p:txBody>
          <a:bodyPr wrap="square" lIns="0" tIns="0" rIns="0" bIns="0" rtlCol="0"/>
          <a:lstStyle/>
          <a:p>
            <a:endParaRPr/>
          </a:p>
        </p:txBody>
      </p:sp>
      <p:sp>
        <p:nvSpPr>
          <p:cNvPr id="109" name="object 109"/>
          <p:cNvSpPr/>
          <p:nvPr/>
        </p:nvSpPr>
        <p:spPr>
          <a:xfrm>
            <a:off x="6566281" y="5632424"/>
            <a:ext cx="268605" cy="260350"/>
          </a:xfrm>
          <a:custGeom>
            <a:avLst/>
            <a:gdLst/>
            <a:ahLst/>
            <a:cxnLst/>
            <a:rect l="l" t="t" r="r" b="b"/>
            <a:pathLst>
              <a:path w="268604" h="260350">
                <a:moveTo>
                  <a:pt x="62103" y="184150"/>
                </a:moveTo>
                <a:lnTo>
                  <a:pt x="33655" y="184150"/>
                </a:lnTo>
                <a:lnTo>
                  <a:pt x="36449" y="186690"/>
                </a:lnTo>
                <a:lnTo>
                  <a:pt x="37719" y="186690"/>
                </a:lnTo>
                <a:lnTo>
                  <a:pt x="40132" y="189230"/>
                </a:lnTo>
                <a:lnTo>
                  <a:pt x="41275" y="190500"/>
                </a:lnTo>
                <a:lnTo>
                  <a:pt x="43561" y="194310"/>
                </a:lnTo>
                <a:lnTo>
                  <a:pt x="44577" y="196850"/>
                </a:lnTo>
                <a:lnTo>
                  <a:pt x="45339" y="199390"/>
                </a:lnTo>
                <a:lnTo>
                  <a:pt x="46228" y="201930"/>
                </a:lnTo>
                <a:lnTo>
                  <a:pt x="46990" y="204470"/>
                </a:lnTo>
                <a:lnTo>
                  <a:pt x="47498" y="208280"/>
                </a:lnTo>
                <a:lnTo>
                  <a:pt x="48133" y="210820"/>
                </a:lnTo>
                <a:lnTo>
                  <a:pt x="48418" y="214630"/>
                </a:lnTo>
                <a:lnTo>
                  <a:pt x="48514" y="219710"/>
                </a:lnTo>
                <a:lnTo>
                  <a:pt x="49403" y="245110"/>
                </a:lnTo>
                <a:lnTo>
                  <a:pt x="49530" y="247650"/>
                </a:lnTo>
                <a:lnTo>
                  <a:pt x="49784" y="247650"/>
                </a:lnTo>
                <a:lnTo>
                  <a:pt x="49911" y="248920"/>
                </a:lnTo>
                <a:lnTo>
                  <a:pt x="50165" y="250190"/>
                </a:lnTo>
                <a:lnTo>
                  <a:pt x="50927" y="252730"/>
                </a:lnTo>
                <a:lnTo>
                  <a:pt x="51435" y="252730"/>
                </a:lnTo>
                <a:lnTo>
                  <a:pt x="52197" y="254000"/>
                </a:lnTo>
                <a:lnTo>
                  <a:pt x="52832" y="255270"/>
                </a:lnTo>
                <a:lnTo>
                  <a:pt x="54991" y="256540"/>
                </a:lnTo>
                <a:lnTo>
                  <a:pt x="56261" y="257810"/>
                </a:lnTo>
                <a:lnTo>
                  <a:pt x="57277" y="259080"/>
                </a:lnTo>
                <a:lnTo>
                  <a:pt x="58166" y="260350"/>
                </a:lnTo>
                <a:lnTo>
                  <a:pt x="63627" y="260350"/>
                </a:lnTo>
                <a:lnTo>
                  <a:pt x="64389" y="259080"/>
                </a:lnTo>
                <a:lnTo>
                  <a:pt x="88830" y="234950"/>
                </a:lnTo>
                <a:lnTo>
                  <a:pt x="66040" y="234950"/>
                </a:lnTo>
                <a:lnTo>
                  <a:pt x="65786" y="219710"/>
                </a:lnTo>
                <a:lnTo>
                  <a:pt x="65894" y="212090"/>
                </a:lnTo>
                <a:lnTo>
                  <a:pt x="65836" y="209550"/>
                </a:lnTo>
                <a:lnTo>
                  <a:pt x="65532" y="204470"/>
                </a:lnTo>
                <a:lnTo>
                  <a:pt x="65024" y="199390"/>
                </a:lnTo>
                <a:lnTo>
                  <a:pt x="64389" y="194310"/>
                </a:lnTo>
                <a:lnTo>
                  <a:pt x="63627" y="189230"/>
                </a:lnTo>
                <a:lnTo>
                  <a:pt x="62103" y="184150"/>
                </a:lnTo>
                <a:close/>
              </a:path>
              <a:path w="268604" h="260350">
                <a:moveTo>
                  <a:pt x="97282" y="208280"/>
                </a:moveTo>
                <a:lnTo>
                  <a:pt x="92837" y="208280"/>
                </a:lnTo>
                <a:lnTo>
                  <a:pt x="66040" y="234950"/>
                </a:lnTo>
                <a:lnTo>
                  <a:pt x="88830" y="234950"/>
                </a:lnTo>
                <a:lnTo>
                  <a:pt x="104267" y="219710"/>
                </a:lnTo>
                <a:lnTo>
                  <a:pt x="104648" y="219710"/>
                </a:lnTo>
                <a:lnTo>
                  <a:pt x="104902" y="218440"/>
                </a:lnTo>
                <a:lnTo>
                  <a:pt x="104902" y="217170"/>
                </a:lnTo>
                <a:lnTo>
                  <a:pt x="103886" y="214630"/>
                </a:lnTo>
                <a:lnTo>
                  <a:pt x="102616" y="213360"/>
                </a:lnTo>
                <a:lnTo>
                  <a:pt x="101854" y="212090"/>
                </a:lnTo>
                <a:lnTo>
                  <a:pt x="100838" y="212090"/>
                </a:lnTo>
                <a:lnTo>
                  <a:pt x="99822" y="210820"/>
                </a:lnTo>
                <a:lnTo>
                  <a:pt x="98933" y="209550"/>
                </a:lnTo>
                <a:lnTo>
                  <a:pt x="98171" y="209550"/>
                </a:lnTo>
                <a:lnTo>
                  <a:pt x="97282" y="208280"/>
                </a:lnTo>
                <a:close/>
              </a:path>
              <a:path w="268604" h="260350">
                <a:moveTo>
                  <a:pt x="40894" y="161290"/>
                </a:moveTo>
                <a:lnTo>
                  <a:pt x="30988" y="161290"/>
                </a:lnTo>
                <a:lnTo>
                  <a:pt x="27432" y="162560"/>
                </a:lnTo>
                <a:lnTo>
                  <a:pt x="24003" y="163830"/>
                </a:lnTo>
                <a:lnTo>
                  <a:pt x="20447" y="165100"/>
                </a:lnTo>
                <a:lnTo>
                  <a:pt x="16891" y="168910"/>
                </a:lnTo>
                <a:lnTo>
                  <a:pt x="13335" y="171450"/>
                </a:lnTo>
                <a:lnTo>
                  <a:pt x="11049" y="173990"/>
                </a:lnTo>
                <a:lnTo>
                  <a:pt x="9144" y="176530"/>
                </a:lnTo>
                <a:lnTo>
                  <a:pt x="5842" y="181610"/>
                </a:lnTo>
                <a:lnTo>
                  <a:pt x="4445" y="184150"/>
                </a:lnTo>
                <a:lnTo>
                  <a:pt x="3302" y="186690"/>
                </a:lnTo>
                <a:lnTo>
                  <a:pt x="1397" y="190500"/>
                </a:lnTo>
                <a:lnTo>
                  <a:pt x="381" y="194310"/>
                </a:lnTo>
                <a:lnTo>
                  <a:pt x="127" y="195580"/>
                </a:lnTo>
                <a:lnTo>
                  <a:pt x="127" y="196850"/>
                </a:lnTo>
                <a:lnTo>
                  <a:pt x="0" y="196850"/>
                </a:lnTo>
                <a:lnTo>
                  <a:pt x="127" y="198120"/>
                </a:lnTo>
                <a:lnTo>
                  <a:pt x="381" y="199390"/>
                </a:lnTo>
                <a:lnTo>
                  <a:pt x="1143" y="200660"/>
                </a:lnTo>
                <a:lnTo>
                  <a:pt x="1524" y="200660"/>
                </a:lnTo>
                <a:lnTo>
                  <a:pt x="3175" y="203200"/>
                </a:lnTo>
                <a:lnTo>
                  <a:pt x="4064" y="203200"/>
                </a:lnTo>
                <a:lnTo>
                  <a:pt x="5207" y="204470"/>
                </a:lnTo>
                <a:lnTo>
                  <a:pt x="6223" y="205740"/>
                </a:lnTo>
                <a:lnTo>
                  <a:pt x="7112" y="207010"/>
                </a:lnTo>
                <a:lnTo>
                  <a:pt x="8890" y="208280"/>
                </a:lnTo>
                <a:lnTo>
                  <a:pt x="12700" y="208280"/>
                </a:lnTo>
                <a:lnTo>
                  <a:pt x="13081" y="207010"/>
                </a:lnTo>
                <a:lnTo>
                  <a:pt x="13589" y="204470"/>
                </a:lnTo>
                <a:lnTo>
                  <a:pt x="13970" y="201930"/>
                </a:lnTo>
                <a:lnTo>
                  <a:pt x="14478" y="200660"/>
                </a:lnTo>
                <a:lnTo>
                  <a:pt x="15113" y="199390"/>
                </a:lnTo>
                <a:lnTo>
                  <a:pt x="15875" y="196850"/>
                </a:lnTo>
                <a:lnTo>
                  <a:pt x="17018" y="194310"/>
                </a:lnTo>
                <a:lnTo>
                  <a:pt x="18034" y="193040"/>
                </a:lnTo>
                <a:lnTo>
                  <a:pt x="19558" y="190500"/>
                </a:lnTo>
                <a:lnTo>
                  <a:pt x="21717" y="187960"/>
                </a:lnTo>
                <a:lnTo>
                  <a:pt x="23114" y="186690"/>
                </a:lnTo>
                <a:lnTo>
                  <a:pt x="24638" y="185420"/>
                </a:lnTo>
                <a:lnTo>
                  <a:pt x="27686" y="184150"/>
                </a:lnTo>
                <a:lnTo>
                  <a:pt x="62103" y="184150"/>
                </a:lnTo>
                <a:lnTo>
                  <a:pt x="61341" y="181610"/>
                </a:lnTo>
                <a:lnTo>
                  <a:pt x="52197" y="168910"/>
                </a:lnTo>
                <a:lnTo>
                  <a:pt x="49784" y="166370"/>
                </a:lnTo>
                <a:lnTo>
                  <a:pt x="46990" y="163830"/>
                </a:lnTo>
                <a:lnTo>
                  <a:pt x="40894" y="161290"/>
                </a:lnTo>
                <a:close/>
              </a:path>
              <a:path w="268604" h="260350">
                <a:moveTo>
                  <a:pt x="93218" y="104140"/>
                </a:moveTo>
                <a:lnTo>
                  <a:pt x="88519" y="104140"/>
                </a:lnTo>
                <a:lnTo>
                  <a:pt x="79121" y="107950"/>
                </a:lnTo>
                <a:lnTo>
                  <a:pt x="74422" y="110490"/>
                </a:lnTo>
                <a:lnTo>
                  <a:pt x="69850" y="115570"/>
                </a:lnTo>
                <a:lnTo>
                  <a:pt x="65278" y="119380"/>
                </a:lnTo>
                <a:lnTo>
                  <a:pt x="62230" y="124460"/>
                </a:lnTo>
                <a:lnTo>
                  <a:pt x="59182" y="134620"/>
                </a:lnTo>
                <a:lnTo>
                  <a:pt x="58928" y="139700"/>
                </a:lnTo>
                <a:lnTo>
                  <a:pt x="60071" y="144780"/>
                </a:lnTo>
                <a:lnTo>
                  <a:pt x="61087" y="149860"/>
                </a:lnTo>
                <a:lnTo>
                  <a:pt x="80264" y="175260"/>
                </a:lnTo>
                <a:lnTo>
                  <a:pt x="85852" y="181610"/>
                </a:lnTo>
                <a:lnTo>
                  <a:pt x="91059" y="185420"/>
                </a:lnTo>
                <a:lnTo>
                  <a:pt x="101219" y="193040"/>
                </a:lnTo>
                <a:lnTo>
                  <a:pt x="106045" y="195580"/>
                </a:lnTo>
                <a:lnTo>
                  <a:pt x="115697" y="198120"/>
                </a:lnTo>
                <a:lnTo>
                  <a:pt x="120396" y="198120"/>
                </a:lnTo>
                <a:lnTo>
                  <a:pt x="124968" y="196850"/>
                </a:lnTo>
                <a:lnTo>
                  <a:pt x="134366" y="191770"/>
                </a:lnTo>
                <a:lnTo>
                  <a:pt x="138938" y="186690"/>
                </a:lnTo>
                <a:lnTo>
                  <a:pt x="143637" y="182880"/>
                </a:lnTo>
                <a:lnTo>
                  <a:pt x="145161" y="180340"/>
                </a:lnTo>
                <a:lnTo>
                  <a:pt x="120650" y="180340"/>
                </a:lnTo>
                <a:lnTo>
                  <a:pt x="118237" y="179070"/>
                </a:lnTo>
                <a:lnTo>
                  <a:pt x="112903" y="177800"/>
                </a:lnTo>
                <a:lnTo>
                  <a:pt x="109728" y="175260"/>
                </a:lnTo>
                <a:lnTo>
                  <a:pt x="102616" y="170180"/>
                </a:lnTo>
                <a:lnTo>
                  <a:pt x="77851" y="140970"/>
                </a:lnTo>
                <a:lnTo>
                  <a:pt x="76581" y="138430"/>
                </a:lnTo>
                <a:lnTo>
                  <a:pt x="76200" y="135890"/>
                </a:lnTo>
                <a:lnTo>
                  <a:pt x="76581" y="133350"/>
                </a:lnTo>
                <a:lnTo>
                  <a:pt x="76835" y="130810"/>
                </a:lnTo>
                <a:lnTo>
                  <a:pt x="78105" y="129540"/>
                </a:lnTo>
                <a:lnTo>
                  <a:pt x="80137" y="127000"/>
                </a:lnTo>
                <a:lnTo>
                  <a:pt x="81407" y="125730"/>
                </a:lnTo>
                <a:lnTo>
                  <a:pt x="82550" y="124460"/>
                </a:lnTo>
                <a:lnTo>
                  <a:pt x="83947" y="124460"/>
                </a:lnTo>
                <a:lnTo>
                  <a:pt x="85217" y="123190"/>
                </a:lnTo>
                <a:lnTo>
                  <a:pt x="125171" y="123190"/>
                </a:lnTo>
                <a:lnTo>
                  <a:pt x="122936" y="120650"/>
                </a:lnTo>
                <a:lnTo>
                  <a:pt x="117729" y="116840"/>
                </a:lnTo>
                <a:lnTo>
                  <a:pt x="112649" y="113030"/>
                </a:lnTo>
                <a:lnTo>
                  <a:pt x="107696" y="109220"/>
                </a:lnTo>
                <a:lnTo>
                  <a:pt x="102743" y="106680"/>
                </a:lnTo>
                <a:lnTo>
                  <a:pt x="93218" y="104140"/>
                </a:lnTo>
                <a:close/>
              </a:path>
              <a:path w="268604" h="260350">
                <a:moveTo>
                  <a:pt x="125171" y="123190"/>
                </a:moveTo>
                <a:lnTo>
                  <a:pt x="91313" y="123190"/>
                </a:lnTo>
                <a:lnTo>
                  <a:pt x="93091" y="124460"/>
                </a:lnTo>
                <a:lnTo>
                  <a:pt x="94996" y="124460"/>
                </a:lnTo>
                <a:lnTo>
                  <a:pt x="96901" y="125730"/>
                </a:lnTo>
                <a:lnTo>
                  <a:pt x="99187" y="127000"/>
                </a:lnTo>
                <a:lnTo>
                  <a:pt x="101346" y="128270"/>
                </a:lnTo>
                <a:lnTo>
                  <a:pt x="103759" y="130810"/>
                </a:lnTo>
                <a:lnTo>
                  <a:pt x="109093" y="135890"/>
                </a:lnTo>
                <a:lnTo>
                  <a:pt x="112014" y="138430"/>
                </a:lnTo>
                <a:lnTo>
                  <a:pt x="115189" y="140970"/>
                </a:lnTo>
                <a:lnTo>
                  <a:pt x="117856" y="143510"/>
                </a:lnTo>
                <a:lnTo>
                  <a:pt x="120269" y="146050"/>
                </a:lnTo>
                <a:lnTo>
                  <a:pt x="122301" y="148590"/>
                </a:lnTo>
                <a:lnTo>
                  <a:pt x="124460" y="151130"/>
                </a:lnTo>
                <a:lnTo>
                  <a:pt x="126238" y="153670"/>
                </a:lnTo>
                <a:lnTo>
                  <a:pt x="129032" y="157480"/>
                </a:lnTo>
                <a:lnTo>
                  <a:pt x="130175" y="160020"/>
                </a:lnTo>
                <a:lnTo>
                  <a:pt x="131699" y="162560"/>
                </a:lnTo>
                <a:lnTo>
                  <a:pt x="132207" y="165100"/>
                </a:lnTo>
                <a:lnTo>
                  <a:pt x="132334" y="168910"/>
                </a:lnTo>
                <a:lnTo>
                  <a:pt x="132080" y="170180"/>
                </a:lnTo>
                <a:lnTo>
                  <a:pt x="131445" y="171450"/>
                </a:lnTo>
                <a:lnTo>
                  <a:pt x="130937" y="172720"/>
                </a:lnTo>
                <a:lnTo>
                  <a:pt x="129921" y="173990"/>
                </a:lnTo>
                <a:lnTo>
                  <a:pt x="128524" y="175260"/>
                </a:lnTo>
                <a:lnTo>
                  <a:pt x="126746" y="177800"/>
                </a:lnTo>
                <a:lnTo>
                  <a:pt x="124714" y="179070"/>
                </a:lnTo>
                <a:lnTo>
                  <a:pt x="120650" y="180340"/>
                </a:lnTo>
                <a:lnTo>
                  <a:pt x="145161" y="180340"/>
                </a:lnTo>
                <a:lnTo>
                  <a:pt x="146685" y="177800"/>
                </a:lnTo>
                <a:lnTo>
                  <a:pt x="149733" y="167640"/>
                </a:lnTo>
                <a:lnTo>
                  <a:pt x="149860" y="163830"/>
                </a:lnTo>
                <a:lnTo>
                  <a:pt x="148844" y="158750"/>
                </a:lnTo>
                <a:lnTo>
                  <a:pt x="128524" y="127000"/>
                </a:lnTo>
                <a:lnTo>
                  <a:pt x="125171" y="123190"/>
                </a:lnTo>
                <a:close/>
              </a:path>
              <a:path w="268604" h="260350">
                <a:moveTo>
                  <a:pt x="174371" y="148590"/>
                </a:moveTo>
                <a:lnTo>
                  <a:pt x="172466" y="148590"/>
                </a:lnTo>
                <a:lnTo>
                  <a:pt x="172974" y="149860"/>
                </a:lnTo>
                <a:lnTo>
                  <a:pt x="173482" y="149860"/>
                </a:lnTo>
                <a:lnTo>
                  <a:pt x="174371" y="148590"/>
                </a:lnTo>
                <a:close/>
              </a:path>
              <a:path w="268604" h="260350">
                <a:moveTo>
                  <a:pt x="160066" y="81280"/>
                </a:moveTo>
                <a:lnTo>
                  <a:pt x="132715" y="81280"/>
                </a:lnTo>
                <a:lnTo>
                  <a:pt x="177038" y="125730"/>
                </a:lnTo>
                <a:lnTo>
                  <a:pt x="164338" y="138430"/>
                </a:lnTo>
                <a:lnTo>
                  <a:pt x="163957" y="138430"/>
                </a:lnTo>
                <a:lnTo>
                  <a:pt x="163703" y="139700"/>
                </a:lnTo>
                <a:lnTo>
                  <a:pt x="163957" y="140970"/>
                </a:lnTo>
                <a:lnTo>
                  <a:pt x="164211" y="140970"/>
                </a:lnTo>
                <a:lnTo>
                  <a:pt x="164592" y="142240"/>
                </a:lnTo>
                <a:lnTo>
                  <a:pt x="166624" y="144780"/>
                </a:lnTo>
                <a:lnTo>
                  <a:pt x="168656" y="146050"/>
                </a:lnTo>
                <a:lnTo>
                  <a:pt x="169545" y="147320"/>
                </a:lnTo>
                <a:lnTo>
                  <a:pt x="171069" y="148590"/>
                </a:lnTo>
                <a:lnTo>
                  <a:pt x="175006" y="148590"/>
                </a:lnTo>
                <a:lnTo>
                  <a:pt x="212598" y="111760"/>
                </a:lnTo>
                <a:lnTo>
                  <a:pt x="190754" y="111760"/>
                </a:lnTo>
                <a:lnTo>
                  <a:pt x="160066" y="81280"/>
                </a:lnTo>
                <a:close/>
              </a:path>
              <a:path w="268604" h="260350">
                <a:moveTo>
                  <a:pt x="205994" y="100330"/>
                </a:moveTo>
                <a:lnTo>
                  <a:pt x="201930" y="100330"/>
                </a:lnTo>
                <a:lnTo>
                  <a:pt x="190754" y="111760"/>
                </a:lnTo>
                <a:lnTo>
                  <a:pt x="212598" y="111760"/>
                </a:lnTo>
                <a:lnTo>
                  <a:pt x="212852" y="110490"/>
                </a:lnTo>
                <a:lnTo>
                  <a:pt x="213106" y="110490"/>
                </a:lnTo>
                <a:lnTo>
                  <a:pt x="213233" y="109220"/>
                </a:lnTo>
                <a:lnTo>
                  <a:pt x="212979" y="107950"/>
                </a:lnTo>
                <a:lnTo>
                  <a:pt x="212725" y="107950"/>
                </a:lnTo>
                <a:lnTo>
                  <a:pt x="212344" y="106680"/>
                </a:lnTo>
                <a:lnTo>
                  <a:pt x="211709" y="106680"/>
                </a:lnTo>
                <a:lnTo>
                  <a:pt x="211201" y="105410"/>
                </a:lnTo>
                <a:lnTo>
                  <a:pt x="210439" y="105410"/>
                </a:lnTo>
                <a:lnTo>
                  <a:pt x="208407" y="102870"/>
                </a:lnTo>
                <a:lnTo>
                  <a:pt x="207518" y="101600"/>
                </a:lnTo>
                <a:lnTo>
                  <a:pt x="205994" y="100330"/>
                </a:lnTo>
                <a:close/>
              </a:path>
              <a:path w="268604" h="260350">
                <a:moveTo>
                  <a:pt x="134239" y="54610"/>
                </a:moveTo>
                <a:lnTo>
                  <a:pt x="132207" y="54610"/>
                </a:lnTo>
                <a:lnTo>
                  <a:pt x="131572" y="55880"/>
                </a:lnTo>
                <a:lnTo>
                  <a:pt x="129159" y="57150"/>
                </a:lnTo>
                <a:lnTo>
                  <a:pt x="128016" y="58420"/>
                </a:lnTo>
                <a:lnTo>
                  <a:pt x="126746" y="59690"/>
                </a:lnTo>
                <a:lnTo>
                  <a:pt x="125603" y="60960"/>
                </a:lnTo>
                <a:lnTo>
                  <a:pt x="124714" y="62230"/>
                </a:lnTo>
                <a:lnTo>
                  <a:pt x="122936" y="63500"/>
                </a:lnTo>
                <a:lnTo>
                  <a:pt x="122174" y="64770"/>
                </a:lnTo>
                <a:lnTo>
                  <a:pt x="121920" y="64770"/>
                </a:lnTo>
                <a:lnTo>
                  <a:pt x="121793" y="66040"/>
                </a:lnTo>
                <a:lnTo>
                  <a:pt x="121412" y="66040"/>
                </a:lnTo>
                <a:lnTo>
                  <a:pt x="116205" y="90170"/>
                </a:lnTo>
                <a:lnTo>
                  <a:pt x="116205" y="93980"/>
                </a:lnTo>
                <a:lnTo>
                  <a:pt x="116713" y="93980"/>
                </a:lnTo>
                <a:lnTo>
                  <a:pt x="117094" y="95250"/>
                </a:lnTo>
                <a:lnTo>
                  <a:pt x="118745" y="96520"/>
                </a:lnTo>
                <a:lnTo>
                  <a:pt x="119634" y="97790"/>
                </a:lnTo>
                <a:lnTo>
                  <a:pt x="120904" y="99060"/>
                </a:lnTo>
                <a:lnTo>
                  <a:pt x="122809" y="100330"/>
                </a:lnTo>
                <a:lnTo>
                  <a:pt x="123698" y="101600"/>
                </a:lnTo>
                <a:lnTo>
                  <a:pt x="126111" y="101600"/>
                </a:lnTo>
                <a:lnTo>
                  <a:pt x="126492" y="100330"/>
                </a:lnTo>
                <a:lnTo>
                  <a:pt x="127000" y="100330"/>
                </a:lnTo>
                <a:lnTo>
                  <a:pt x="132715" y="81280"/>
                </a:lnTo>
                <a:lnTo>
                  <a:pt x="160066" y="81280"/>
                </a:lnTo>
                <a:lnTo>
                  <a:pt x="134493" y="55880"/>
                </a:lnTo>
                <a:lnTo>
                  <a:pt x="134239" y="54610"/>
                </a:lnTo>
                <a:close/>
              </a:path>
              <a:path w="268604" h="260350">
                <a:moveTo>
                  <a:pt x="215739" y="26670"/>
                </a:moveTo>
                <a:lnTo>
                  <a:pt x="187579" y="26670"/>
                </a:lnTo>
                <a:lnTo>
                  <a:pt x="231902" y="69850"/>
                </a:lnTo>
                <a:lnTo>
                  <a:pt x="219202" y="82550"/>
                </a:lnTo>
                <a:lnTo>
                  <a:pt x="218948" y="83820"/>
                </a:lnTo>
                <a:lnTo>
                  <a:pt x="218694" y="83820"/>
                </a:lnTo>
                <a:lnTo>
                  <a:pt x="218694" y="85090"/>
                </a:lnTo>
                <a:lnTo>
                  <a:pt x="219202" y="86360"/>
                </a:lnTo>
                <a:lnTo>
                  <a:pt x="219583" y="87630"/>
                </a:lnTo>
                <a:lnTo>
                  <a:pt x="221615" y="90170"/>
                </a:lnTo>
                <a:lnTo>
                  <a:pt x="222631" y="90170"/>
                </a:lnTo>
                <a:lnTo>
                  <a:pt x="223647" y="91440"/>
                </a:lnTo>
                <a:lnTo>
                  <a:pt x="224536" y="92710"/>
                </a:lnTo>
                <a:lnTo>
                  <a:pt x="226060" y="93980"/>
                </a:lnTo>
                <a:lnTo>
                  <a:pt x="229997" y="93980"/>
                </a:lnTo>
                <a:lnTo>
                  <a:pt x="266213" y="57150"/>
                </a:lnTo>
                <a:lnTo>
                  <a:pt x="245745" y="57150"/>
                </a:lnTo>
                <a:lnTo>
                  <a:pt x="215739" y="26670"/>
                </a:lnTo>
                <a:close/>
              </a:path>
              <a:path w="268604" h="260350">
                <a:moveTo>
                  <a:pt x="260858" y="45720"/>
                </a:moveTo>
                <a:lnTo>
                  <a:pt x="256794" y="45720"/>
                </a:lnTo>
                <a:lnTo>
                  <a:pt x="245745" y="57150"/>
                </a:lnTo>
                <a:lnTo>
                  <a:pt x="266213" y="57150"/>
                </a:lnTo>
                <a:lnTo>
                  <a:pt x="267462" y="55880"/>
                </a:lnTo>
                <a:lnTo>
                  <a:pt x="267843" y="55880"/>
                </a:lnTo>
                <a:lnTo>
                  <a:pt x="268224" y="54610"/>
                </a:lnTo>
                <a:lnTo>
                  <a:pt x="267843" y="53340"/>
                </a:lnTo>
                <a:lnTo>
                  <a:pt x="267335" y="52070"/>
                </a:lnTo>
                <a:lnTo>
                  <a:pt x="266065" y="50800"/>
                </a:lnTo>
                <a:lnTo>
                  <a:pt x="265303" y="49530"/>
                </a:lnTo>
                <a:lnTo>
                  <a:pt x="264414" y="48260"/>
                </a:lnTo>
                <a:lnTo>
                  <a:pt x="263398" y="48260"/>
                </a:lnTo>
                <a:lnTo>
                  <a:pt x="260858" y="45720"/>
                </a:lnTo>
                <a:close/>
              </a:path>
              <a:path w="268604" h="260350">
                <a:moveTo>
                  <a:pt x="189484" y="0"/>
                </a:moveTo>
                <a:lnTo>
                  <a:pt x="186563" y="0"/>
                </a:lnTo>
                <a:lnTo>
                  <a:pt x="184150" y="2540"/>
                </a:lnTo>
                <a:lnTo>
                  <a:pt x="183007" y="3810"/>
                </a:lnTo>
                <a:lnTo>
                  <a:pt x="181737" y="5080"/>
                </a:lnTo>
                <a:lnTo>
                  <a:pt x="180594" y="6350"/>
                </a:lnTo>
                <a:lnTo>
                  <a:pt x="179705" y="6350"/>
                </a:lnTo>
                <a:lnTo>
                  <a:pt x="177927" y="8890"/>
                </a:lnTo>
                <a:lnTo>
                  <a:pt x="177165" y="10160"/>
                </a:lnTo>
                <a:lnTo>
                  <a:pt x="176657" y="10160"/>
                </a:lnTo>
                <a:lnTo>
                  <a:pt x="176403" y="11430"/>
                </a:lnTo>
                <a:lnTo>
                  <a:pt x="171196" y="35560"/>
                </a:lnTo>
                <a:lnTo>
                  <a:pt x="171069" y="38100"/>
                </a:lnTo>
                <a:lnTo>
                  <a:pt x="171323" y="39370"/>
                </a:lnTo>
                <a:lnTo>
                  <a:pt x="171577" y="39370"/>
                </a:lnTo>
                <a:lnTo>
                  <a:pt x="171958" y="40640"/>
                </a:lnTo>
                <a:lnTo>
                  <a:pt x="172974" y="40640"/>
                </a:lnTo>
                <a:lnTo>
                  <a:pt x="174498" y="43180"/>
                </a:lnTo>
                <a:lnTo>
                  <a:pt x="176911" y="45720"/>
                </a:lnTo>
                <a:lnTo>
                  <a:pt x="178689" y="46990"/>
                </a:lnTo>
                <a:lnTo>
                  <a:pt x="181102" y="46990"/>
                </a:lnTo>
                <a:lnTo>
                  <a:pt x="181864" y="45720"/>
                </a:lnTo>
                <a:lnTo>
                  <a:pt x="182372" y="44450"/>
                </a:lnTo>
                <a:lnTo>
                  <a:pt x="187579" y="26670"/>
                </a:lnTo>
                <a:lnTo>
                  <a:pt x="215739" y="26670"/>
                </a:lnTo>
                <a:lnTo>
                  <a:pt x="189484" y="0"/>
                </a:lnTo>
                <a:close/>
              </a:path>
              <a:path w="268604" h="260350">
                <a:moveTo>
                  <a:pt x="258953" y="44450"/>
                </a:moveTo>
                <a:lnTo>
                  <a:pt x="257556" y="44450"/>
                </a:lnTo>
                <a:lnTo>
                  <a:pt x="257175" y="45720"/>
                </a:lnTo>
                <a:lnTo>
                  <a:pt x="260223" y="45720"/>
                </a:lnTo>
                <a:lnTo>
                  <a:pt x="258953" y="44450"/>
                </a:lnTo>
                <a:close/>
              </a:path>
            </a:pathLst>
          </a:custGeom>
          <a:solidFill>
            <a:srgbClr val="000000"/>
          </a:solidFill>
        </p:spPr>
        <p:txBody>
          <a:bodyPr wrap="square" lIns="0" tIns="0" rIns="0" bIns="0" rtlCol="0"/>
          <a:lstStyle/>
          <a:p>
            <a:endParaRPr/>
          </a:p>
        </p:txBody>
      </p:sp>
      <p:sp>
        <p:nvSpPr>
          <p:cNvPr id="110" name="object 110"/>
          <p:cNvSpPr/>
          <p:nvPr/>
        </p:nvSpPr>
        <p:spPr>
          <a:xfrm>
            <a:off x="7020433" y="5629884"/>
            <a:ext cx="269240" cy="262890"/>
          </a:xfrm>
          <a:custGeom>
            <a:avLst/>
            <a:gdLst/>
            <a:ahLst/>
            <a:cxnLst/>
            <a:rect l="l" t="t" r="r" b="b"/>
            <a:pathLst>
              <a:path w="269239" h="262889">
                <a:moveTo>
                  <a:pt x="61975" y="186690"/>
                </a:moveTo>
                <a:lnTo>
                  <a:pt x="33527" y="186690"/>
                </a:lnTo>
                <a:lnTo>
                  <a:pt x="36321" y="189230"/>
                </a:lnTo>
                <a:lnTo>
                  <a:pt x="37718" y="189230"/>
                </a:lnTo>
                <a:lnTo>
                  <a:pt x="40131" y="191770"/>
                </a:lnTo>
                <a:lnTo>
                  <a:pt x="41275" y="193040"/>
                </a:lnTo>
                <a:lnTo>
                  <a:pt x="42417" y="195580"/>
                </a:lnTo>
                <a:lnTo>
                  <a:pt x="43433" y="196850"/>
                </a:lnTo>
                <a:lnTo>
                  <a:pt x="44450" y="199390"/>
                </a:lnTo>
                <a:lnTo>
                  <a:pt x="46227" y="204470"/>
                </a:lnTo>
                <a:lnTo>
                  <a:pt x="46862" y="207009"/>
                </a:lnTo>
                <a:lnTo>
                  <a:pt x="47497" y="210820"/>
                </a:lnTo>
                <a:lnTo>
                  <a:pt x="48005" y="213359"/>
                </a:lnTo>
                <a:lnTo>
                  <a:pt x="48387" y="218440"/>
                </a:lnTo>
                <a:lnTo>
                  <a:pt x="49402" y="247650"/>
                </a:lnTo>
                <a:lnTo>
                  <a:pt x="49529" y="250190"/>
                </a:lnTo>
                <a:lnTo>
                  <a:pt x="49783" y="251459"/>
                </a:lnTo>
                <a:lnTo>
                  <a:pt x="50164" y="252730"/>
                </a:lnTo>
                <a:lnTo>
                  <a:pt x="50418" y="254000"/>
                </a:lnTo>
                <a:lnTo>
                  <a:pt x="50800" y="255270"/>
                </a:lnTo>
                <a:lnTo>
                  <a:pt x="52069" y="256540"/>
                </a:lnTo>
                <a:lnTo>
                  <a:pt x="52831" y="257809"/>
                </a:lnTo>
                <a:lnTo>
                  <a:pt x="53720" y="259080"/>
                </a:lnTo>
                <a:lnTo>
                  <a:pt x="54863" y="259080"/>
                </a:lnTo>
                <a:lnTo>
                  <a:pt x="56133" y="260350"/>
                </a:lnTo>
                <a:lnTo>
                  <a:pt x="57276" y="261620"/>
                </a:lnTo>
                <a:lnTo>
                  <a:pt x="59054" y="262890"/>
                </a:lnTo>
                <a:lnTo>
                  <a:pt x="63626" y="262890"/>
                </a:lnTo>
                <a:lnTo>
                  <a:pt x="64262" y="261620"/>
                </a:lnTo>
                <a:lnTo>
                  <a:pt x="88781" y="237490"/>
                </a:lnTo>
                <a:lnTo>
                  <a:pt x="65912" y="237490"/>
                </a:lnTo>
                <a:lnTo>
                  <a:pt x="65786" y="213359"/>
                </a:lnTo>
                <a:lnTo>
                  <a:pt x="65531" y="207009"/>
                </a:lnTo>
                <a:lnTo>
                  <a:pt x="64896" y="201930"/>
                </a:lnTo>
                <a:lnTo>
                  <a:pt x="64388" y="196850"/>
                </a:lnTo>
                <a:lnTo>
                  <a:pt x="63500" y="191770"/>
                </a:lnTo>
                <a:lnTo>
                  <a:pt x="61975" y="186690"/>
                </a:lnTo>
                <a:close/>
              </a:path>
              <a:path w="269239" h="262889">
                <a:moveTo>
                  <a:pt x="97281" y="210820"/>
                </a:moveTo>
                <a:lnTo>
                  <a:pt x="92837" y="210820"/>
                </a:lnTo>
                <a:lnTo>
                  <a:pt x="65912" y="237490"/>
                </a:lnTo>
                <a:lnTo>
                  <a:pt x="88781" y="237490"/>
                </a:lnTo>
                <a:lnTo>
                  <a:pt x="104266" y="222250"/>
                </a:lnTo>
                <a:lnTo>
                  <a:pt x="104520" y="222250"/>
                </a:lnTo>
                <a:lnTo>
                  <a:pt x="105028" y="219709"/>
                </a:lnTo>
                <a:lnTo>
                  <a:pt x="104647" y="219709"/>
                </a:lnTo>
                <a:lnTo>
                  <a:pt x="103886" y="217170"/>
                </a:lnTo>
                <a:lnTo>
                  <a:pt x="102615" y="215900"/>
                </a:lnTo>
                <a:lnTo>
                  <a:pt x="100711" y="214630"/>
                </a:lnTo>
                <a:lnTo>
                  <a:pt x="99821" y="213359"/>
                </a:lnTo>
                <a:lnTo>
                  <a:pt x="97281" y="210820"/>
                </a:lnTo>
                <a:close/>
              </a:path>
              <a:path w="269239" h="262889">
                <a:moveTo>
                  <a:pt x="40766" y="163830"/>
                </a:moveTo>
                <a:lnTo>
                  <a:pt x="30861" y="163830"/>
                </a:lnTo>
                <a:lnTo>
                  <a:pt x="27431" y="165100"/>
                </a:lnTo>
                <a:lnTo>
                  <a:pt x="20319" y="167640"/>
                </a:lnTo>
                <a:lnTo>
                  <a:pt x="16763" y="171450"/>
                </a:lnTo>
                <a:lnTo>
                  <a:pt x="13207" y="173990"/>
                </a:lnTo>
                <a:lnTo>
                  <a:pt x="11049" y="176530"/>
                </a:lnTo>
                <a:lnTo>
                  <a:pt x="9016" y="179070"/>
                </a:lnTo>
                <a:lnTo>
                  <a:pt x="5714" y="184150"/>
                </a:lnTo>
                <a:lnTo>
                  <a:pt x="4444" y="186690"/>
                </a:lnTo>
                <a:lnTo>
                  <a:pt x="2158" y="190500"/>
                </a:lnTo>
                <a:lnTo>
                  <a:pt x="1396" y="193040"/>
                </a:lnTo>
                <a:lnTo>
                  <a:pt x="888" y="194309"/>
                </a:lnTo>
                <a:lnTo>
                  <a:pt x="253" y="196850"/>
                </a:lnTo>
                <a:lnTo>
                  <a:pt x="0" y="198120"/>
                </a:lnTo>
                <a:lnTo>
                  <a:pt x="0" y="200659"/>
                </a:lnTo>
                <a:lnTo>
                  <a:pt x="253" y="201930"/>
                </a:lnTo>
                <a:lnTo>
                  <a:pt x="762" y="201930"/>
                </a:lnTo>
                <a:lnTo>
                  <a:pt x="1142" y="203200"/>
                </a:lnTo>
                <a:lnTo>
                  <a:pt x="1524" y="203200"/>
                </a:lnTo>
                <a:lnTo>
                  <a:pt x="3175" y="205740"/>
                </a:lnTo>
                <a:lnTo>
                  <a:pt x="5079" y="207009"/>
                </a:lnTo>
                <a:lnTo>
                  <a:pt x="8000" y="209550"/>
                </a:lnTo>
                <a:lnTo>
                  <a:pt x="8762" y="210820"/>
                </a:lnTo>
                <a:lnTo>
                  <a:pt x="12572" y="210820"/>
                </a:lnTo>
                <a:lnTo>
                  <a:pt x="12953" y="209550"/>
                </a:lnTo>
                <a:lnTo>
                  <a:pt x="13462" y="207009"/>
                </a:lnTo>
                <a:lnTo>
                  <a:pt x="13842" y="204470"/>
                </a:lnTo>
                <a:lnTo>
                  <a:pt x="14477" y="203200"/>
                </a:lnTo>
                <a:lnTo>
                  <a:pt x="14986" y="201930"/>
                </a:lnTo>
                <a:lnTo>
                  <a:pt x="15875" y="199390"/>
                </a:lnTo>
                <a:lnTo>
                  <a:pt x="16890" y="196850"/>
                </a:lnTo>
                <a:lnTo>
                  <a:pt x="18033" y="195580"/>
                </a:lnTo>
                <a:lnTo>
                  <a:pt x="19557" y="193040"/>
                </a:lnTo>
                <a:lnTo>
                  <a:pt x="21589" y="190500"/>
                </a:lnTo>
                <a:lnTo>
                  <a:pt x="24637" y="187959"/>
                </a:lnTo>
                <a:lnTo>
                  <a:pt x="27686" y="186690"/>
                </a:lnTo>
                <a:lnTo>
                  <a:pt x="61975" y="186690"/>
                </a:lnTo>
                <a:lnTo>
                  <a:pt x="61213" y="184150"/>
                </a:lnTo>
                <a:lnTo>
                  <a:pt x="59816" y="180340"/>
                </a:lnTo>
                <a:lnTo>
                  <a:pt x="58038" y="177800"/>
                </a:lnTo>
                <a:lnTo>
                  <a:pt x="56387" y="175259"/>
                </a:lnTo>
                <a:lnTo>
                  <a:pt x="54355" y="172720"/>
                </a:lnTo>
                <a:lnTo>
                  <a:pt x="52196" y="171450"/>
                </a:lnTo>
                <a:lnTo>
                  <a:pt x="49656" y="168909"/>
                </a:lnTo>
                <a:lnTo>
                  <a:pt x="46862" y="166370"/>
                </a:lnTo>
                <a:lnTo>
                  <a:pt x="40766" y="163830"/>
                </a:lnTo>
                <a:close/>
              </a:path>
              <a:path w="269239" h="262889">
                <a:moveTo>
                  <a:pt x="93090" y="106680"/>
                </a:moveTo>
                <a:lnTo>
                  <a:pt x="88391" y="106680"/>
                </a:lnTo>
                <a:lnTo>
                  <a:pt x="83692" y="109220"/>
                </a:lnTo>
                <a:lnTo>
                  <a:pt x="79120" y="110490"/>
                </a:lnTo>
                <a:lnTo>
                  <a:pt x="58927" y="142240"/>
                </a:lnTo>
                <a:lnTo>
                  <a:pt x="59943" y="147320"/>
                </a:lnTo>
                <a:lnTo>
                  <a:pt x="61087" y="152400"/>
                </a:lnTo>
                <a:lnTo>
                  <a:pt x="63372" y="157480"/>
                </a:lnTo>
                <a:lnTo>
                  <a:pt x="66928" y="162559"/>
                </a:lnTo>
                <a:lnTo>
                  <a:pt x="70357" y="167640"/>
                </a:lnTo>
                <a:lnTo>
                  <a:pt x="74802" y="172720"/>
                </a:lnTo>
                <a:lnTo>
                  <a:pt x="80263" y="177800"/>
                </a:lnTo>
                <a:lnTo>
                  <a:pt x="85725" y="184150"/>
                </a:lnTo>
                <a:lnTo>
                  <a:pt x="90931" y="187959"/>
                </a:lnTo>
                <a:lnTo>
                  <a:pt x="101091" y="195580"/>
                </a:lnTo>
                <a:lnTo>
                  <a:pt x="106044" y="198120"/>
                </a:lnTo>
                <a:lnTo>
                  <a:pt x="115569" y="200659"/>
                </a:lnTo>
                <a:lnTo>
                  <a:pt x="120268" y="200659"/>
                </a:lnTo>
                <a:lnTo>
                  <a:pt x="129666" y="196850"/>
                </a:lnTo>
                <a:lnTo>
                  <a:pt x="134238" y="194309"/>
                </a:lnTo>
                <a:lnTo>
                  <a:pt x="138937" y="189230"/>
                </a:lnTo>
                <a:lnTo>
                  <a:pt x="143509" y="185420"/>
                </a:lnTo>
                <a:lnTo>
                  <a:pt x="145033" y="182880"/>
                </a:lnTo>
                <a:lnTo>
                  <a:pt x="120650" y="182880"/>
                </a:lnTo>
                <a:lnTo>
                  <a:pt x="118237" y="181609"/>
                </a:lnTo>
                <a:lnTo>
                  <a:pt x="115569" y="180340"/>
                </a:lnTo>
                <a:lnTo>
                  <a:pt x="112775" y="180340"/>
                </a:lnTo>
                <a:lnTo>
                  <a:pt x="109727" y="177800"/>
                </a:lnTo>
                <a:lnTo>
                  <a:pt x="80899" y="149859"/>
                </a:lnTo>
                <a:lnTo>
                  <a:pt x="76072" y="138430"/>
                </a:lnTo>
                <a:lnTo>
                  <a:pt x="76834" y="133350"/>
                </a:lnTo>
                <a:lnTo>
                  <a:pt x="77977" y="132080"/>
                </a:lnTo>
                <a:lnTo>
                  <a:pt x="80137" y="129540"/>
                </a:lnTo>
                <a:lnTo>
                  <a:pt x="81279" y="128270"/>
                </a:lnTo>
                <a:lnTo>
                  <a:pt x="82550" y="127000"/>
                </a:lnTo>
                <a:lnTo>
                  <a:pt x="85089" y="125730"/>
                </a:lnTo>
                <a:lnTo>
                  <a:pt x="125120" y="125730"/>
                </a:lnTo>
                <a:lnTo>
                  <a:pt x="122936" y="123190"/>
                </a:lnTo>
                <a:lnTo>
                  <a:pt x="117728" y="119380"/>
                </a:lnTo>
                <a:lnTo>
                  <a:pt x="107568" y="111759"/>
                </a:lnTo>
                <a:lnTo>
                  <a:pt x="102742" y="109220"/>
                </a:lnTo>
                <a:lnTo>
                  <a:pt x="93090" y="106680"/>
                </a:lnTo>
                <a:close/>
              </a:path>
              <a:path w="269239" h="262889">
                <a:moveTo>
                  <a:pt x="125120" y="125730"/>
                </a:moveTo>
                <a:lnTo>
                  <a:pt x="91312" y="125730"/>
                </a:lnTo>
                <a:lnTo>
                  <a:pt x="94868" y="127000"/>
                </a:lnTo>
                <a:lnTo>
                  <a:pt x="96900" y="128270"/>
                </a:lnTo>
                <a:lnTo>
                  <a:pt x="101218" y="130809"/>
                </a:lnTo>
                <a:lnTo>
                  <a:pt x="103631" y="133350"/>
                </a:lnTo>
                <a:lnTo>
                  <a:pt x="108965" y="138430"/>
                </a:lnTo>
                <a:lnTo>
                  <a:pt x="111887" y="140970"/>
                </a:lnTo>
                <a:lnTo>
                  <a:pt x="115188" y="143509"/>
                </a:lnTo>
                <a:lnTo>
                  <a:pt x="117855" y="146050"/>
                </a:lnTo>
                <a:lnTo>
                  <a:pt x="122300" y="151130"/>
                </a:lnTo>
                <a:lnTo>
                  <a:pt x="124332" y="153670"/>
                </a:lnTo>
                <a:lnTo>
                  <a:pt x="126111" y="156209"/>
                </a:lnTo>
                <a:lnTo>
                  <a:pt x="128904" y="160020"/>
                </a:lnTo>
                <a:lnTo>
                  <a:pt x="130047" y="162559"/>
                </a:lnTo>
                <a:lnTo>
                  <a:pt x="130937" y="163830"/>
                </a:lnTo>
                <a:lnTo>
                  <a:pt x="131699" y="165100"/>
                </a:lnTo>
                <a:lnTo>
                  <a:pt x="132079" y="167640"/>
                </a:lnTo>
                <a:lnTo>
                  <a:pt x="132333" y="171450"/>
                </a:lnTo>
                <a:lnTo>
                  <a:pt x="132079" y="172720"/>
                </a:lnTo>
                <a:lnTo>
                  <a:pt x="130809" y="175259"/>
                </a:lnTo>
                <a:lnTo>
                  <a:pt x="129793" y="176530"/>
                </a:lnTo>
                <a:lnTo>
                  <a:pt x="128396" y="177800"/>
                </a:lnTo>
                <a:lnTo>
                  <a:pt x="126618" y="180340"/>
                </a:lnTo>
                <a:lnTo>
                  <a:pt x="124713" y="181609"/>
                </a:lnTo>
                <a:lnTo>
                  <a:pt x="120650" y="182880"/>
                </a:lnTo>
                <a:lnTo>
                  <a:pt x="145033" y="182880"/>
                </a:lnTo>
                <a:lnTo>
                  <a:pt x="146557" y="180340"/>
                </a:lnTo>
                <a:lnTo>
                  <a:pt x="149605" y="170180"/>
                </a:lnTo>
                <a:lnTo>
                  <a:pt x="149859" y="166370"/>
                </a:lnTo>
                <a:lnTo>
                  <a:pt x="147574" y="156209"/>
                </a:lnTo>
                <a:lnTo>
                  <a:pt x="128396" y="129540"/>
                </a:lnTo>
                <a:lnTo>
                  <a:pt x="125120" y="125730"/>
                </a:lnTo>
                <a:close/>
              </a:path>
              <a:path w="269239" h="262889">
                <a:moveTo>
                  <a:pt x="174243" y="151130"/>
                </a:moveTo>
                <a:lnTo>
                  <a:pt x="171703" y="151130"/>
                </a:lnTo>
                <a:lnTo>
                  <a:pt x="172974" y="152400"/>
                </a:lnTo>
                <a:lnTo>
                  <a:pt x="173481" y="152400"/>
                </a:lnTo>
                <a:lnTo>
                  <a:pt x="174243" y="151130"/>
                </a:lnTo>
                <a:close/>
              </a:path>
              <a:path w="269239" h="262889">
                <a:moveTo>
                  <a:pt x="160066" y="83820"/>
                </a:moveTo>
                <a:lnTo>
                  <a:pt x="132587" y="83820"/>
                </a:lnTo>
                <a:lnTo>
                  <a:pt x="176911" y="128270"/>
                </a:lnTo>
                <a:lnTo>
                  <a:pt x="164211" y="140970"/>
                </a:lnTo>
                <a:lnTo>
                  <a:pt x="163702" y="140970"/>
                </a:lnTo>
                <a:lnTo>
                  <a:pt x="163702" y="142240"/>
                </a:lnTo>
                <a:lnTo>
                  <a:pt x="164211" y="143509"/>
                </a:lnTo>
                <a:lnTo>
                  <a:pt x="164591" y="144780"/>
                </a:lnTo>
                <a:lnTo>
                  <a:pt x="165226" y="144780"/>
                </a:lnTo>
                <a:lnTo>
                  <a:pt x="165734" y="146050"/>
                </a:lnTo>
                <a:lnTo>
                  <a:pt x="167639" y="148590"/>
                </a:lnTo>
                <a:lnTo>
                  <a:pt x="168528" y="148590"/>
                </a:lnTo>
                <a:lnTo>
                  <a:pt x="169417" y="149859"/>
                </a:lnTo>
                <a:lnTo>
                  <a:pt x="170306" y="149859"/>
                </a:lnTo>
                <a:lnTo>
                  <a:pt x="171068" y="151130"/>
                </a:lnTo>
                <a:lnTo>
                  <a:pt x="174878" y="151130"/>
                </a:lnTo>
                <a:lnTo>
                  <a:pt x="212470" y="114300"/>
                </a:lnTo>
                <a:lnTo>
                  <a:pt x="190753" y="114300"/>
                </a:lnTo>
                <a:lnTo>
                  <a:pt x="160066" y="83820"/>
                </a:lnTo>
                <a:close/>
              </a:path>
              <a:path w="269239" h="262889">
                <a:moveTo>
                  <a:pt x="205866" y="102870"/>
                </a:moveTo>
                <a:lnTo>
                  <a:pt x="201802" y="102870"/>
                </a:lnTo>
                <a:lnTo>
                  <a:pt x="190753" y="114300"/>
                </a:lnTo>
                <a:lnTo>
                  <a:pt x="212470" y="114300"/>
                </a:lnTo>
                <a:lnTo>
                  <a:pt x="212851" y="113030"/>
                </a:lnTo>
                <a:lnTo>
                  <a:pt x="213105" y="113030"/>
                </a:lnTo>
                <a:lnTo>
                  <a:pt x="213105" y="111759"/>
                </a:lnTo>
                <a:lnTo>
                  <a:pt x="212597" y="110490"/>
                </a:lnTo>
                <a:lnTo>
                  <a:pt x="212216" y="109220"/>
                </a:lnTo>
                <a:lnTo>
                  <a:pt x="211708" y="109220"/>
                </a:lnTo>
                <a:lnTo>
                  <a:pt x="211074" y="107950"/>
                </a:lnTo>
                <a:lnTo>
                  <a:pt x="210312" y="107950"/>
                </a:lnTo>
                <a:lnTo>
                  <a:pt x="208279" y="105409"/>
                </a:lnTo>
                <a:lnTo>
                  <a:pt x="207390" y="104140"/>
                </a:lnTo>
                <a:lnTo>
                  <a:pt x="205866" y="102870"/>
                </a:lnTo>
                <a:close/>
              </a:path>
              <a:path w="269239" h="262889">
                <a:moveTo>
                  <a:pt x="126491" y="102870"/>
                </a:moveTo>
                <a:lnTo>
                  <a:pt x="122808" y="102870"/>
                </a:lnTo>
                <a:lnTo>
                  <a:pt x="123570" y="104140"/>
                </a:lnTo>
                <a:lnTo>
                  <a:pt x="125983" y="104140"/>
                </a:lnTo>
                <a:lnTo>
                  <a:pt x="126491" y="102870"/>
                </a:lnTo>
                <a:close/>
              </a:path>
              <a:path w="269239" h="262889">
                <a:moveTo>
                  <a:pt x="133857" y="57150"/>
                </a:moveTo>
                <a:lnTo>
                  <a:pt x="132079" y="57150"/>
                </a:lnTo>
                <a:lnTo>
                  <a:pt x="131571" y="58419"/>
                </a:lnTo>
                <a:lnTo>
                  <a:pt x="130809" y="58419"/>
                </a:lnTo>
                <a:lnTo>
                  <a:pt x="129920" y="59690"/>
                </a:lnTo>
                <a:lnTo>
                  <a:pt x="129158" y="59690"/>
                </a:lnTo>
                <a:lnTo>
                  <a:pt x="128015" y="60959"/>
                </a:lnTo>
                <a:lnTo>
                  <a:pt x="126618" y="62230"/>
                </a:lnTo>
                <a:lnTo>
                  <a:pt x="125602" y="63500"/>
                </a:lnTo>
                <a:lnTo>
                  <a:pt x="124713" y="64770"/>
                </a:lnTo>
                <a:lnTo>
                  <a:pt x="124078" y="64770"/>
                </a:lnTo>
                <a:lnTo>
                  <a:pt x="123316" y="66040"/>
                </a:lnTo>
                <a:lnTo>
                  <a:pt x="122427" y="67309"/>
                </a:lnTo>
                <a:lnTo>
                  <a:pt x="121792" y="67309"/>
                </a:lnTo>
                <a:lnTo>
                  <a:pt x="121412" y="68580"/>
                </a:lnTo>
                <a:lnTo>
                  <a:pt x="116204" y="92709"/>
                </a:lnTo>
                <a:lnTo>
                  <a:pt x="116077" y="96520"/>
                </a:lnTo>
                <a:lnTo>
                  <a:pt x="116586" y="96520"/>
                </a:lnTo>
                <a:lnTo>
                  <a:pt x="116966" y="97790"/>
                </a:lnTo>
                <a:lnTo>
                  <a:pt x="118617" y="99059"/>
                </a:lnTo>
                <a:lnTo>
                  <a:pt x="121919" y="102870"/>
                </a:lnTo>
                <a:lnTo>
                  <a:pt x="126872" y="102870"/>
                </a:lnTo>
                <a:lnTo>
                  <a:pt x="127762" y="100330"/>
                </a:lnTo>
                <a:lnTo>
                  <a:pt x="132587" y="83820"/>
                </a:lnTo>
                <a:lnTo>
                  <a:pt x="160066" y="83820"/>
                </a:lnTo>
                <a:lnTo>
                  <a:pt x="134492" y="58419"/>
                </a:lnTo>
                <a:lnTo>
                  <a:pt x="133857" y="57150"/>
                </a:lnTo>
                <a:close/>
              </a:path>
              <a:path w="269239" h="262889">
                <a:moveTo>
                  <a:pt x="225932" y="99059"/>
                </a:moveTo>
                <a:lnTo>
                  <a:pt x="223774" y="99059"/>
                </a:lnTo>
                <a:lnTo>
                  <a:pt x="225297" y="100330"/>
                </a:lnTo>
                <a:lnTo>
                  <a:pt x="225932" y="99059"/>
                </a:lnTo>
                <a:close/>
              </a:path>
              <a:path w="269239" h="262889">
                <a:moveTo>
                  <a:pt x="225805" y="22860"/>
                </a:moveTo>
                <a:lnTo>
                  <a:pt x="197357" y="22860"/>
                </a:lnTo>
                <a:lnTo>
                  <a:pt x="200151" y="25400"/>
                </a:lnTo>
                <a:lnTo>
                  <a:pt x="201421" y="25400"/>
                </a:lnTo>
                <a:lnTo>
                  <a:pt x="203834" y="27940"/>
                </a:lnTo>
                <a:lnTo>
                  <a:pt x="205104" y="29210"/>
                </a:lnTo>
                <a:lnTo>
                  <a:pt x="206120" y="31750"/>
                </a:lnTo>
                <a:lnTo>
                  <a:pt x="207263" y="33019"/>
                </a:lnTo>
                <a:lnTo>
                  <a:pt x="208279" y="35560"/>
                </a:lnTo>
                <a:lnTo>
                  <a:pt x="209168" y="38100"/>
                </a:lnTo>
                <a:lnTo>
                  <a:pt x="210692" y="43180"/>
                </a:lnTo>
                <a:lnTo>
                  <a:pt x="211327" y="46990"/>
                </a:lnTo>
                <a:lnTo>
                  <a:pt x="211836" y="49530"/>
                </a:lnTo>
                <a:lnTo>
                  <a:pt x="212216" y="54610"/>
                </a:lnTo>
                <a:lnTo>
                  <a:pt x="213105" y="83820"/>
                </a:lnTo>
                <a:lnTo>
                  <a:pt x="213232" y="86359"/>
                </a:lnTo>
                <a:lnTo>
                  <a:pt x="213487" y="87630"/>
                </a:lnTo>
                <a:lnTo>
                  <a:pt x="213867" y="88900"/>
                </a:lnTo>
                <a:lnTo>
                  <a:pt x="214629" y="91440"/>
                </a:lnTo>
                <a:lnTo>
                  <a:pt x="215137" y="91440"/>
                </a:lnTo>
                <a:lnTo>
                  <a:pt x="217550" y="95250"/>
                </a:lnTo>
                <a:lnTo>
                  <a:pt x="218693" y="96520"/>
                </a:lnTo>
                <a:lnTo>
                  <a:pt x="219963" y="96520"/>
                </a:lnTo>
                <a:lnTo>
                  <a:pt x="221995" y="99059"/>
                </a:lnTo>
                <a:lnTo>
                  <a:pt x="227329" y="99059"/>
                </a:lnTo>
                <a:lnTo>
                  <a:pt x="228091" y="97790"/>
                </a:lnTo>
                <a:lnTo>
                  <a:pt x="252533" y="73659"/>
                </a:lnTo>
                <a:lnTo>
                  <a:pt x="229742" y="73659"/>
                </a:lnTo>
                <a:lnTo>
                  <a:pt x="229615" y="49530"/>
                </a:lnTo>
                <a:lnTo>
                  <a:pt x="229362" y="43180"/>
                </a:lnTo>
                <a:lnTo>
                  <a:pt x="228726" y="38100"/>
                </a:lnTo>
                <a:lnTo>
                  <a:pt x="228218" y="33019"/>
                </a:lnTo>
                <a:lnTo>
                  <a:pt x="227329" y="27940"/>
                </a:lnTo>
                <a:lnTo>
                  <a:pt x="225805" y="22860"/>
                </a:lnTo>
                <a:close/>
              </a:path>
              <a:path w="269239" h="262889">
                <a:moveTo>
                  <a:pt x="260984" y="46990"/>
                </a:moveTo>
                <a:lnTo>
                  <a:pt x="256666" y="46990"/>
                </a:lnTo>
                <a:lnTo>
                  <a:pt x="229742" y="73659"/>
                </a:lnTo>
                <a:lnTo>
                  <a:pt x="252533" y="73659"/>
                </a:lnTo>
                <a:lnTo>
                  <a:pt x="267969" y="58419"/>
                </a:lnTo>
                <a:lnTo>
                  <a:pt x="268350" y="58419"/>
                </a:lnTo>
                <a:lnTo>
                  <a:pt x="268604" y="57150"/>
                </a:lnTo>
                <a:lnTo>
                  <a:pt x="268731" y="55880"/>
                </a:lnTo>
                <a:lnTo>
                  <a:pt x="268350" y="55880"/>
                </a:lnTo>
                <a:lnTo>
                  <a:pt x="268096" y="54610"/>
                </a:lnTo>
                <a:lnTo>
                  <a:pt x="267715" y="53340"/>
                </a:lnTo>
                <a:lnTo>
                  <a:pt x="266445" y="52069"/>
                </a:lnTo>
                <a:lnTo>
                  <a:pt x="264540" y="50800"/>
                </a:lnTo>
                <a:lnTo>
                  <a:pt x="263525" y="49530"/>
                </a:lnTo>
                <a:lnTo>
                  <a:pt x="262636" y="48260"/>
                </a:lnTo>
                <a:lnTo>
                  <a:pt x="261874" y="48260"/>
                </a:lnTo>
                <a:lnTo>
                  <a:pt x="260984" y="46990"/>
                </a:lnTo>
                <a:close/>
              </a:path>
              <a:path w="269239" h="262889">
                <a:moveTo>
                  <a:pt x="204596" y="0"/>
                </a:moveTo>
                <a:lnTo>
                  <a:pt x="194690" y="0"/>
                </a:lnTo>
                <a:lnTo>
                  <a:pt x="191262" y="1269"/>
                </a:lnTo>
                <a:lnTo>
                  <a:pt x="184150" y="3810"/>
                </a:lnTo>
                <a:lnTo>
                  <a:pt x="180593" y="7619"/>
                </a:lnTo>
                <a:lnTo>
                  <a:pt x="177037" y="10160"/>
                </a:lnTo>
                <a:lnTo>
                  <a:pt x="174751" y="12700"/>
                </a:lnTo>
                <a:lnTo>
                  <a:pt x="172846" y="15240"/>
                </a:lnTo>
                <a:lnTo>
                  <a:pt x="169544" y="20319"/>
                </a:lnTo>
                <a:lnTo>
                  <a:pt x="168147" y="22860"/>
                </a:lnTo>
                <a:lnTo>
                  <a:pt x="167131" y="25400"/>
                </a:lnTo>
                <a:lnTo>
                  <a:pt x="165988" y="26669"/>
                </a:lnTo>
                <a:lnTo>
                  <a:pt x="165100" y="29210"/>
                </a:lnTo>
                <a:lnTo>
                  <a:pt x="164083" y="33019"/>
                </a:lnTo>
                <a:lnTo>
                  <a:pt x="163829" y="34290"/>
                </a:lnTo>
                <a:lnTo>
                  <a:pt x="163829" y="36830"/>
                </a:lnTo>
                <a:lnTo>
                  <a:pt x="164083" y="38100"/>
                </a:lnTo>
                <a:lnTo>
                  <a:pt x="164845" y="39369"/>
                </a:lnTo>
                <a:lnTo>
                  <a:pt x="165353" y="39369"/>
                </a:lnTo>
                <a:lnTo>
                  <a:pt x="165734" y="40640"/>
                </a:lnTo>
                <a:lnTo>
                  <a:pt x="166242" y="40640"/>
                </a:lnTo>
                <a:lnTo>
                  <a:pt x="166877" y="41910"/>
                </a:lnTo>
                <a:lnTo>
                  <a:pt x="167766" y="41910"/>
                </a:lnTo>
                <a:lnTo>
                  <a:pt x="168909" y="43180"/>
                </a:lnTo>
                <a:lnTo>
                  <a:pt x="170941" y="45719"/>
                </a:lnTo>
                <a:lnTo>
                  <a:pt x="171830" y="45719"/>
                </a:lnTo>
                <a:lnTo>
                  <a:pt x="172592" y="46990"/>
                </a:lnTo>
                <a:lnTo>
                  <a:pt x="176402" y="46990"/>
                </a:lnTo>
                <a:lnTo>
                  <a:pt x="176783" y="45719"/>
                </a:lnTo>
                <a:lnTo>
                  <a:pt x="177291" y="43180"/>
                </a:lnTo>
                <a:lnTo>
                  <a:pt x="177672" y="40640"/>
                </a:lnTo>
                <a:lnTo>
                  <a:pt x="178307" y="39369"/>
                </a:lnTo>
                <a:lnTo>
                  <a:pt x="178815" y="38100"/>
                </a:lnTo>
                <a:lnTo>
                  <a:pt x="179577" y="35560"/>
                </a:lnTo>
                <a:lnTo>
                  <a:pt x="180720" y="33019"/>
                </a:lnTo>
                <a:lnTo>
                  <a:pt x="181737" y="31750"/>
                </a:lnTo>
                <a:lnTo>
                  <a:pt x="183387" y="29210"/>
                </a:lnTo>
                <a:lnTo>
                  <a:pt x="185419" y="26669"/>
                </a:lnTo>
                <a:lnTo>
                  <a:pt x="186943" y="25400"/>
                </a:lnTo>
                <a:lnTo>
                  <a:pt x="188340" y="24130"/>
                </a:lnTo>
                <a:lnTo>
                  <a:pt x="191388" y="22860"/>
                </a:lnTo>
                <a:lnTo>
                  <a:pt x="225805" y="22860"/>
                </a:lnTo>
                <a:lnTo>
                  <a:pt x="225043" y="20319"/>
                </a:lnTo>
                <a:lnTo>
                  <a:pt x="223646" y="16510"/>
                </a:lnTo>
                <a:lnTo>
                  <a:pt x="221868" y="13969"/>
                </a:lnTo>
                <a:lnTo>
                  <a:pt x="220217" y="11430"/>
                </a:lnTo>
                <a:lnTo>
                  <a:pt x="218186" y="8890"/>
                </a:lnTo>
                <a:lnTo>
                  <a:pt x="216026" y="7619"/>
                </a:lnTo>
                <a:lnTo>
                  <a:pt x="213487" y="5080"/>
                </a:lnTo>
                <a:lnTo>
                  <a:pt x="210692" y="2540"/>
                </a:lnTo>
                <a:lnTo>
                  <a:pt x="204596" y="0"/>
                </a:lnTo>
                <a:close/>
              </a:path>
            </a:pathLst>
          </a:custGeom>
          <a:solidFill>
            <a:srgbClr val="000000"/>
          </a:solidFill>
        </p:spPr>
        <p:txBody>
          <a:bodyPr wrap="square" lIns="0" tIns="0" rIns="0" bIns="0" rtlCol="0"/>
          <a:lstStyle/>
          <a:p>
            <a:endParaRPr/>
          </a:p>
        </p:txBody>
      </p:sp>
      <p:sp>
        <p:nvSpPr>
          <p:cNvPr id="111" name="object 111"/>
          <p:cNvSpPr/>
          <p:nvPr/>
        </p:nvSpPr>
        <p:spPr>
          <a:xfrm>
            <a:off x="7474585" y="5629884"/>
            <a:ext cx="259079" cy="262890"/>
          </a:xfrm>
          <a:custGeom>
            <a:avLst/>
            <a:gdLst/>
            <a:ahLst/>
            <a:cxnLst/>
            <a:rect l="l" t="t" r="r" b="b"/>
            <a:pathLst>
              <a:path w="259079" h="262889">
                <a:moveTo>
                  <a:pt x="61975" y="186690"/>
                </a:moveTo>
                <a:lnTo>
                  <a:pt x="33527" y="186690"/>
                </a:lnTo>
                <a:lnTo>
                  <a:pt x="36322" y="189230"/>
                </a:lnTo>
                <a:lnTo>
                  <a:pt x="37591" y="189230"/>
                </a:lnTo>
                <a:lnTo>
                  <a:pt x="40004" y="191770"/>
                </a:lnTo>
                <a:lnTo>
                  <a:pt x="41148" y="193040"/>
                </a:lnTo>
                <a:lnTo>
                  <a:pt x="43434" y="196850"/>
                </a:lnTo>
                <a:lnTo>
                  <a:pt x="44450" y="199390"/>
                </a:lnTo>
                <a:lnTo>
                  <a:pt x="45212" y="201930"/>
                </a:lnTo>
                <a:lnTo>
                  <a:pt x="46100" y="204470"/>
                </a:lnTo>
                <a:lnTo>
                  <a:pt x="46862" y="207009"/>
                </a:lnTo>
                <a:lnTo>
                  <a:pt x="47370" y="210820"/>
                </a:lnTo>
                <a:lnTo>
                  <a:pt x="48005" y="213359"/>
                </a:lnTo>
                <a:lnTo>
                  <a:pt x="48291" y="217170"/>
                </a:lnTo>
                <a:lnTo>
                  <a:pt x="48387" y="222250"/>
                </a:lnTo>
                <a:lnTo>
                  <a:pt x="49275" y="247650"/>
                </a:lnTo>
                <a:lnTo>
                  <a:pt x="49402" y="250190"/>
                </a:lnTo>
                <a:lnTo>
                  <a:pt x="49656" y="250190"/>
                </a:lnTo>
                <a:lnTo>
                  <a:pt x="49784" y="251459"/>
                </a:lnTo>
                <a:lnTo>
                  <a:pt x="50037" y="252730"/>
                </a:lnTo>
                <a:lnTo>
                  <a:pt x="50800" y="255270"/>
                </a:lnTo>
                <a:lnTo>
                  <a:pt x="51307" y="255270"/>
                </a:lnTo>
                <a:lnTo>
                  <a:pt x="52069" y="256540"/>
                </a:lnTo>
                <a:lnTo>
                  <a:pt x="52704" y="257809"/>
                </a:lnTo>
                <a:lnTo>
                  <a:pt x="54863" y="259080"/>
                </a:lnTo>
                <a:lnTo>
                  <a:pt x="56134" y="260350"/>
                </a:lnTo>
                <a:lnTo>
                  <a:pt x="57150" y="261620"/>
                </a:lnTo>
                <a:lnTo>
                  <a:pt x="58038" y="262890"/>
                </a:lnTo>
                <a:lnTo>
                  <a:pt x="63500" y="262890"/>
                </a:lnTo>
                <a:lnTo>
                  <a:pt x="64262" y="261620"/>
                </a:lnTo>
                <a:lnTo>
                  <a:pt x="88703" y="237490"/>
                </a:lnTo>
                <a:lnTo>
                  <a:pt x="65912" y="237490"/>
                </a:lnTo>
                <a:lnTo>
                  <a:pt x="65659" y="222250"/>
                </a:lnTo>
                <a:lnTo>
                  <a:pt x="65557" y="209550"/>
                </a:lnTo>
                <a:lnTo>
                  <a:pt x="65404" y="207009"/>
                </a:lnTo>
                <a:lnTo>
                  <a:pt x="64897" y="201930"/>
                </a:lnTo>
                <a:lnTo>
                  <a:pt x="64262" y="196850"/>
                </a:lnTo>
                <a:lnTo>
                  <a:pt x="63500" y="191770"/>
                </a:lnTo>
                <a:lnTo>
                  <a:pt x="61975" y="186690"/>
                </a:lnTo>
                <a:close/>
              </a:path>
              <a:path w="259079" h="262889">
                <a:moveTo>
                  <a:pt x="97154" y="210820"/>
                </a:moveTo>
                <a:lnTo>
                  <a:pt x="92710" y="210820"/>
                </a:lnTo>
                <a:lnTo>
                  <a:pt x="65912" y="237490"/>
                </a:lnTo>
                <a:lnTo>
                  <a:pt x="88703" y="237490"/>
                </a:lnTo>
                <a:lnTo>
                  <a:pt x="104139" y="222250"/>
                </a:lnTo>
                <a:lnTo>
                  <a:pt x="104520" y="222250"/>
                </a:lnTo>
                <a:lnTo>
                  <a:pt x="104775" y="220980"/>
                </a:lnTo>
                <a:lnTo>
                  <a:pt x="104775" y="219709"/>
                </a:lnTo>
                <a:lnTo>
                  <a:pt x="103759" y="217170"/>
                </a:lnTo>
                <a:lnTo>
                  <a:pt x="102488" y="215900"/>
                </a:lnTo>
                <a:lnTo>
                  <a:pt x="101726" y="214630"/>
                </a:lnTo>
                <a:lnTo>
                  <a:pt x="100711" y="214630"/>
                </a:lnTo>
                <a:lnTo>
                  <a:pt x="99694" y="213359"/>
                </a:lnTo>
                <a:lnTo>
                  <a:pt x="98805" y="212090"/>
                </a:lnTo>
                <a:lnTo>
                  <a:pt x="97916" y="212090"/>
                </a:lnTo>
                <a:lnTo>
                  <a:pt x="97154" y="210820"/>
                </a:lnTo>
                <a:close/>
              </a:path>
              <a:path w="259079" h="262889">
                <a:moveTo>
                  <a:pt x="40639" y="163830"/>
                </a:moveTo>
                <a:lnTo>
                  <a:pt x="30861" y="163830"/>
                </a:lnTo>
                <a:lnTo>
                  <a:pt x="23749" y="166370"/>
                </a:lnTo>
                <a:lnTo>
                  <a:pt x="20319" y="167640"/>
                </a:lnTo>
                <a:lnTo>
                  <a:pt x="16763" y="171450"/>
                </a:lnTo>
                <a:lnTo>
                  <a:pt x="13207" y="173990"/>
                </a:lnTo>
                <a:lnTo>
                  <a:pt x="3175" y="189230"/>
                </a:lnTo>
                <a:lnTo>
                  <a:pt x="1269" y="193040"/>
                </a:lnTo>
                <a:lnTo>
                  <a:pt x="253" y="196850"/>
                </a:lnTo>
                <a:lnTo>
                  <a:pt x="0" y="198120"/>
                </a:lnTo>
                <a:lnTo>
                  <a:pt x="0" y="200659"/>
                </a:lnTo>
                <a:lnTo>
                  <a:pt x="380" y="201930"/>
                </a:lnTo>
                <a:lnTo>
                  <a:pt x="762" y="201930"/>
                </a:lnTo>
                <a:lnTo>
                  <a:pt x="1015" y="203200"/>
                </a:lnTo>
                <a:lnTo>
                  <a:pt x="1397" y="203200"/>
                </a:lnTo>
                <a:lnTo>
                  <a:pt x="3048" y="205740"/>
                </a:lnTo>
                <a:lnTo>
                  <a:pt x="3810" y="205740"/>
                </a:lnTo>
                <a:lnTo>
                  <a:pt x="6095" y="208280"/>
                </a:lnTo>
                <a:lnTo>
                  <a:pt x="6985" y="209550"/>
                </a:lnTo>
                <a:lnTo>
                  <a:pt x="8762" y="210820"/>
                </a:lnTo>
                <a:lnTo>
                  <a:pt x="12573" y="210820"/>
                </a:lnTo>
                <a:lnTo>
                  <a:pt x="12953" y="209550"/>
                </a:lnTo>
                <a:lnTo>
                  <a:pt x="13462" y="207009"/>
                </a:lnTo>
                <a:lnTo>
                  <a:pt x="13842" y="204470"/>
                </a:lnTo>
                <a:lnTo>
                  <a:pt x="14350" y="203200"/>
                </a:lnTo>
                <a:lnTo>
                  <a:pt x="14986" y="201930"/>
                </a:lnTo>
                <a:lnTo>
                  <a:pt x="15748" y="199390"/>
                </a:lnTo>
                <a:lnTo>
                  <a:pt x="16890" y="196850"/>
                </a:lnTo>
                <a:lnTo>
                  <a:pt x="17906" y="195580"/>
                </a:lnTo>
                <a:lnTo>
                  <a:pt x="19430" y="193040"/>
                </a:lnTo>
                <a:lnTo>
                  <a:pt x="21589" y="190500"/>
                </a:lnTo>
                <a:lnTo>
                  <a:pt x="22987" y="189230"/>
                </a:lnTo>
                <a:lnTo>
                  <a:pt x="24511" y="187959"/>
                </a:lnTo>
                <a:lnTo>
                  <a:pt x="27559" y="186690"/>
                </a:lnTo>
                <a:lnTo>
                  <a:pt x="61975" y="186690"/>
                </a:lnTo>
                <a:lnTo>
                  <a:pt x="61213" y="184150"/>
                </a:lnTo>
                <a:lnTo>
                  <a:pt x="52069" y="171450"/>
                </a:lnTo>
                <a:lnTo>
                  <a:pt x="49656" y="168909"/>
                </a:lnTo>
                <a:lnTo>
                  <a:pt x="46862" y="166370"/>
                </a:lnTo>
                <a:lnTo>
                  <a:pt x="43814" y="165100"/>
                </a:lnTo>
                <a:lnTo>
                  <a:pt x="40639" y="163830"/>
                </a:lnTo>
                <a:close/>
              </a:path>
              <a:path w="259079" h="262889">
                <a:moveTo>
                  <a:pt x="93090" y="106680"/>
                </a:moveTo>
                <a:lnTo>
                  <a:pt x="88391" y="106680"/>
                </a:lnTo>
                <a:lnTo>
                  <a:pt x="78993" y="110490"/>
                </a:lnTo>
                <a:lnTo>
                  <a:pt x="74294" y="113030"/>
                </a:lnTo>
                <a:lnTo>
                  <a:pt x="69723" y="118109"/>
                </a:lnTo>
                <a:lnTo>
                  <a:pt x="65150" y="121920"/>
                </a:lnTo>
                <a:lnTo>
                  <a:pt x="62102" y="127000"/>
                </a:lnTo>
                <a:lnTo>
                  <a:pt x="59054" y="137159"/>
                </a:lnTo>
                <a:lnTo>
                  <a:pt x="58800" y="142240"/>
                </a:lnTo>
                <a:lnTo>
                  <a:pt x="59943" y="147320"/>
                </a:lnTo>
                <a:lnTo>
                  <a:pt x="60960" y="152400"/>
                </a:lnTo>
                <a:lnTo>
                  <a:pt x="80137" y="177800"/>
                </a:lnTo>
                <a:lnTo>
                  <a:pt x="85725" y="184150"/>
                </a:lnTo>
                <a:lnTo>
                  <a:pt x="90931" y="187959"/>
                </a:lnTo>
                <a:lnTo>
                  <a:pt x="101091" y="195580"/>
                </a:lnTo>
                <a:lnTo>
                  <a:pt x="105917" y="198120"/>
                </a:lnTo>
                <a:lnTo>
                  <a:pt x="115569" y="200659"/>
                </a:lnTo>
                <a:lnTo>
                  <a:pt x="120268" y="200659"/>
                </a:lnTo>
                <a:lnTo>
                  <a:pt x="124840" y="199390"/>
                </a:lnTo>
                <a:lnTo>
                  <a:pt x="134238" y="194309"/>
                </a:lnTo>
                <a:lnTo>
                  <a:pt x="138811" y="189230"/>
                </a:lnTo>
                <a:lnTo>
                  <a:pt x="143510" y="185420"/>
                </a:lnTo>
                <a:lnTo>
                  <a:pt x="145034" y="182880"/>
                </a:lnTo>
                <a:lnTo>
                  <a:pt x="120523" y="182880"/>
                </a:lnTo>
                <a:lnTo>
                  <a:pt x="118110" y="181609"/>
                </a:lnTo>
                <a:lnTo>
                  <a:pt x="112775" y="180340"/>
                </a:lnTo>
                <a:lnTo>
                  <a:pt x="109600" y="177800"/>
                </a:lnTo>
                <a:lnTo>
                  <a:pt x="102488" y="172720"/>
                </a:lnTo>
                <a:lnTo>
                  <a:pt x="77724" y="143509"/>
                </a:lnTo>
                <a:lnTo>
                  <a:pt x="76453" y="140970"/>
                </a:lnTo>
                <a:lnTo>
                  <a:pt x="76073" y="138430"/>
                </a:lnTo>
                <a:lnTo>
                  <a:pt x="76453" y="135890"/>
                </a:lnTo>
                <a:lnTo>
                  <a:pt x="76707" y="133350"/>
                </a:lnTo>
                <a:lnTo>
                  <a:pt x="77977" y="132080"/>
                </a:lnTo>
                <a:lnTo>
                  <a:pt x="80010" y="129540"/>
                </a:lnTo>
                <a:lnTo>
                  <a:pt x="81279" y="128270"/>
                </a:lnTo>
                <a:lnTo>
                  <a:pt x="82423" y="127000"/>
                </a:lnTo>
                <a:lnTo>
                  <a:pt x="83819" y="127000"/>
                </a:lnTo>
                <a:lnTo>
                  <a:pt x="85089" y="125730"/>
                </a:lnTo>
                <a:lnTo>
                  <a:pt x="125044" y="125730"/>
                </a:lnTo>
                <a:lnTo>
                  <a:pt x="122809" y="123190"/>
                </a:lnTo>
                <a:lnTo>
                  <a:pt x="117601" y="119380"/>
                </a:lnTo>
                <a:lnTo>
                  <a:pt x="112522" y="115570"/>
                </a:lnTo>
                <a:lnTo>
                  <a:pt x="107568" y="111759"/>
                </a:lnTo>
                <a:lnTo>
                  <a:pt x="102615" y="109220"/>
                </a:lnTo>
                <a:lnTo>
                  <a:pt x="93090" y="106680"/>
                </a:lnTo>
                <a:close/>
              </a:path>
              <a:path w="259079" h="262889">
                <a:moveTo>
                  <a:pt x="125044" y="125730"/>
                </a:moveTo>
                <a:lnTo>
                  <a:pt x="91186" y="125730"/>
                </a:lnTo>
                <a:lnTo>
                  <a:pt x="92963" y="127000"/>
                </a:lnTo>
                <a:lnTo>
                  <a:pt x="94868" y="127000"/>
                </a:lnTo>
                <a:lnTo>
                  <a:pt x="96774" y="128270"/>
                </a:lnTo>
                <a:lnTo>
                  <a:pt x="99060" y="129540"/>
                </a:lnTo>
                <a:lnTo>
                  <a:pt x="101218" y="130809"/>
                </a:lnTo>
                <a:lnTo>
                  <a:pt x="103631" y="133350"/>
                </a:lnTo>
                <a:lnTo>
                  <a:pt x="108965" y="138430"/>
                </a:lnTo>
                <a:lnTo>
                  <a:pt x="111887" y="140970"/>
                </a:lnTo>
                <a:lnTo>
                  <a:pt x="115062" y="143509"/>
                </a:lnTo>
                <a:lnTo>
                  <a:pt x="117728" y="146050"/>
                </a:lnTo>
                <a:lnTo>
                  <a:pt x="120141" y="148590"/>
                </a:lnTo>
                <a:lnTo>
                  <a:pt x="122174" y="151130"/>
                </a:lnTo>
                <a:lnTo>
                  <a:pt x="124332" y="153670"/>
                </a:lnTo>
                <a:lnTo>
                  <a:pt x="126111" y="156209"/>
                </a:lnTo>
                <a:lnTo>
                  <a:pt x="128904" y="160020"/>
                </a:lnTo>
                <a:lnTo>
                  <a:pt x="130048" y="162559"/>
                </a:lnTo>
                <a:lnTo>
                  <a:pt x="131572" y="165100"/>
                </a:lnTo>
                <a:lnTo>
                  <a:pt x="132079" y="167640"/>
                </a:lnTo>
                <a:lnTo>
                  <a:pt x="132206" y="171450"/>
                </a:lnTo>
                <a:lnTo>
                  <a:pt x="131952" y="172720"/>
                </a:lnTo>
                <a:lnTo>
                  <a:pt x="131317" y="173990"/>
                </a:lnTo>
                <a:lnTo>
                  <a:pt x="130810" y="175259"/>
                </a:lnTo>
                <a:lnTo>
                  <a:pt x="129793" y="176530"/>
                </a:lnTo>
                <a:lnTo>
                  <a:pt x="128397" y="177800"/>
                </a:lnTo>
                <a:lnTo>
                  <a:pt x="126618" y="180340"/>
                </a:lnTo>
                <a:lnTo>
                  <a:pt x="124587" y="181609"/>
                </a:lnTo>
                <a:lnTo>
                  <a:pt x="120523" y="182880"/>
                </a:lnTo>
                <a:lnTo>
                  <a:pt x="145034" y="182880"/>
                </a:lnTo>
                <a:lnTo>
                  <a:pt x="146557" y="180340"/>
                </a:lnTo>
                <a:lnTo>
                  <a:pt x="149605" y="170180"/>
                </a:lnTo>
                <a:lnTo>
                  <a:pt x="149732" y="166370"/>
                </a:lnTo>
                <a:lnTo>
                  <a:pt x="148716" y="161290"/>
                </a:lnTo>
                <a:lnTo>
                  <a:pt x="128397" y="129540"/>
                </a:lnTo>
                <a:lnTo>
                  <a:pt x="125044" y="125730"/>
                </a:lnTo>
                <a:close/>
              </a:path>
              <a:path w="259079" h="262889">
                <a:moveTo>
                  <a:pt x="174243" y="151130"/>
                </a:moveTo>
                <a:lnTo>
                  <a:pt x="172212" y="151130"/>
                </a:lnTo>
                <a:lnTo>
                  <a:pt x="172847" y="152400"/>
                </a:lnTo>
                <a:lnTo>
                  <a:pt x="173354" y="152400"/>
                </a:lnTo>
                <a:lnTo>
                  <a:pt x="174243" y="151130"/>
                </a:lnTo>
                <a:close/>
              </a:path>
              <a:path w="259079" h="262889">
                <a:moveTo>
                  <a:pt x="159939" y="83820"/>
                </a:moveTo>
                <a:lnTo>
                  <a:pt x="132587" y="83820"/>
                </a:lnTo>
                <a:lnTo>
                  <a:pt x="176911" y="128270"/>
                </a:lnTo>
                <a:lnTo>
                  <a:pt x="164211" y="140970"/>
                </a:lnTo>
                <a:lnTo>
                  <a:pt x="163829" y="140970"/>
                </a:lnTo>
                <a:lnTo>
                  <a:pt x="163575" y="142240"/>
                </a:lnTo>
                <a:lnTo>
                  <a:pt x="163829" y="143509"/>
                </a:lnTo>
                <a:lnTo>
                  <a:pt x="164084" y="143509"/>
                </a:lnTo>
                <a:lnTo>
                  <a:pt x="164464" y="144780"/>
                </a:lnTo>
                <a:lnTo>
                  <a:pt x="166497" y="147320"/>
                </a:lnTo>
                <a:lnTo>
                  <a:pt x="168528" y="148590"/>
                </a:lnTo>
                <a:lnTo>
                  <a:pt x="169417" y="149859"/>
                </a:lnTo>
                <a:lnTo>
                  <a:pt x="170941" y="151130"/>
                </a:lnTo>
                <a:lnTo>
                  <a:pt x="174878" y="151130"/>
                </a:lnTo>
                <a:lnTo>
                  <a:pt x="212470" y="114300"/>
                </a:lnTo>
                <a:lnTo>
                  <a:pt x="190626" y="114300"/>
                </a:lnTo>
                <a:lnTo>
                  <a:pt x="159939" y="83820"/>
                </a:lnTo>
                <a:close/>
              </a:path>
              <a:path w="259079" h="262889">
                <a:moveTo>
                  <a:pt x="205866" y="102870"/>
                </a:moveTo>
                <a:lnTo>
                  <a:pt x="201802" y="102870"/>
                </a:lnTo>
                <a:lnTo>
                  <a:pt x="190626" y="114300"/>
                </a:lnTo>
                <a:lnTo>
                  <a:pt x="212470" y="114300"/>
                </a:lnTo>
                <a:lnTo>
                  <a:pt x="212725" y="113030"/>
                </a:lnTo>
                <a:lnTo>
                  <a:pt x="212978" y="113030"/>
                </a:lnTo>
                <a:lnTo>
                  <a:pt x="213105" y="111759"/>
                </a:lnTo>
                <a:lnTo>
                  <a:pt x="212851" y="110490"/>
                </a:lnTo>
                <a:lnTo>
                  <a:pt x="212598" y="110490"/>
                </a:lnTo>
                <a:lnTo>
                  <a:pt x="212216" y="109220"/>
                </a:lnTo>
                <a:lnTo>
                  <a:pt x="211581" y="109220"/>
                </a:lnTo>
                <a:lnTo>
                  <a:pt x="211074" y="107950"/>
                </a:lnTo>
                <a:lnTo>
                  <a:pt x="210185" y="107950"/>
                </a:lnTo>
                <a:lnTo>
                  <a:pt x="209295" y="106680"/>
                </a:lnTo>
                <a:lnTo>
                  <a:pt x="208279" y="105409"/>
                </a:lnTo>
                <a:lnTo>
                  <a:pt x="207390" y="104140"/>
                </a:lnTo>
                <a:lnTo>
                  <a:pt x="205866" y="102870"/>
                </a:lnTo>
                <a:close/>
              </a:path>
              <a:path w="259079" h="262889">
                <a:moveTo>
                  <a:pt x="134112" y="57150"/>
                </a:moveTo>
                <a:lnTo>
                  <a:pt x="132079" y="57150"/>
                </a:lnTo>
                <a:lnTo>
                  <a:pt x="131444" y="58419"/>
                </a:lnTo>
                <a:lnTo>
                  <a:pt x="129031" y="59690"/>
                </a:lnTo>
                <a:lnTo>
                  <a:pt x="127888" y="60959"/>
                </a:lnTo>
                <a:lnTo>
                  <a:pt x="126618" y="62230"/>
                </a:lnTo>
                <a:lnTo>
                  <a:pt x="125475" y="63500"/>
                </a:lnTo>
                <a:lnTo>
                  <a:pt x="124587" y="64770"/>
                </a:lnTo>
                <a:lnTo>
                  <a:pt x="122809" y="66040"/>
                </a:lnTo>
                <a:lnTo>
                  <a:pt x="122047" y="67309"/>
                </a:lnTo>
                <a:lnTo>
                  <a:pt x="121792" y="67309"/>
                </a:lnTo>
                <a:lnTo>
                  <a:pt x="121665" y="68580"/>
                </a:lnTo>
                <a:lnTo>
                  <a:pt x="121285" y="68580"/>
                </a:lnTo>
                <a:lnTo>
                  <a:pt x="116077" y="92709"/>
                </a:lnTo>
                <a:lnTo>
                  <a:pt x="116077" y="96520"/>
                </a:lnTo>
                <a:lnTo>
                  <a:pt x="116586" y="96520"/>
                </a:lnTo>
                <a:lnTo>
                  <a:pt x="116966" y="97790"/>
                </a:lnTo>
                <a:lnTo>
                  <a:pt x="118617" y="99059"/>
                </a:lnTo>
                <a:lnTo>
                  <a:pt x="119506" y="100330"/>
                </a:lnTo>
                <a:lnTo>
                  <a:pt x="120776" y="101600"/>
                </a:lnTo>
                <a:lnTo>
                  <a:pt x="122681" y="102870"/>
                </a:lnTo>
                <a:lnTo>
                  <a:pt x="123570" y="104140"/>
                </a:lnTo>
                <a:lnTo>
                  <a:pt x="125984" y="104140"/>
                </a:lnTo>
                <a:lnTo>
                  <a:pt x="126364" y="102870"/>
                </a:lnTo>
                <a:lnTo>
                  <a:pt x="126873" y="102870"/>
                </a:lnTo>
                <a:lnTo>
                  <a:pt x="132587" y="83820"/>
                </a:lnTo>
                <a:lnTo>
                  <a:pt x="159939" y="83820"/>
                </a:lnTo>
                <a:lnTo>
                  <a:pt x="134365" y="58419"/>
                </a:lnTo>
                <a:lnTo>
                  <a:pt x="134112" y="57150"/>
                </a:lnTo>
                <a:close/>
              </a:path>
              <a:path w="259079" h="262889">
                <a:moveTo>
                  <a:pt x="227202" y="95250"/>
                </a:moveTo>
                <a:lnTo>
                  <a:pt x="218566" y="95250"/>
                </a:lnTo>
                <a:lnTo>
                  <a:pt x="220344" y="96520"/>
                </a:lnTo>
                <a:lnTo>
                  <a:pt x="224154" y="96520"/>
                </a:lnTo>
                <a:lnTo>
                  <a:pt x="227202" y="95250"/>
                </a:lnTo>
                <a:close/>
              </a:path>
              <a:path w="259079" h="262889">
                <a:moveTo>
                  <a:pt x="257386" y="48260"/>
                </a:moveTo>
                <a:lnTo>
                  <a:pt x="225425" y="48260"/>
                </a:lnTo>
                <a:lnTo>
                  <a:pt x="227329" y="49530"/>
                </a:lnTo>
                <a:lnTo>
                  <a:pt x="231139" y="50800"/>
                </a:lnTo>
                <a:lnTo>
                  <a:pt x="232917" y="50800"/>
                </a:lnTo>
                <a:lnTo>
                  <a:pt x="235838" y="54610"/>
                </a:lnTo>
                <a:lnTo>
                  <a:pt x="236981" y="55880"/>
                </a:lnTo>
                <a:lnTo>
                  <a:pt x="238251" y="59690"/>
                </a:lnTo>
                <a:lnTo>
                  <a:pt x="238378" y="62230"/>
                </a:lnTo>
                <a:lnTo>
                  <a:pt x="238125" y="64770"/>
                </a:lnTo>
                <a:lnTo>
                  <a:pt x="237489" y="67309"/>
                </a:lnTo>
                <a:lnTo>
                  <a:pt x="235457" y="71120"/>
                </a:lnTo>
                <a:lnTo>
                  <a:pt x="233934" y="72390"/>
                </a:lnTo>
                <a:lnTo>
                  <a:pt x="232028" y="74930"/>
                </a:lnTo>
                <a:lnTo>
                  <a:pt x="229742" y="76200"/>
                </a:lnTo>
                <a:lnTo>
                  <a:pt x="227456" y="78740"/>
                </a:lnTo>
                <a:lnTo>
                  <a:pt x="222885" y="81280"/>
                </a:lnTo>
                <a:lnTo>
                  <a:pt x="220852" y="82550"/>
                </a:lnTo>
                <a:lnTo>
                  <a:pt x="218948" y="82550"/>
                </a:lnTo>
                <a:lnTo>
                  <a:pt x="217169" y="83820"/>
                </a:lnTo>
                <a:lnTo>
                  <a:pt x="215518" y="83820"/>
                </a:lnTo>
                <a:lnTo>
                  <a:pt x="214122" y="85090"/>
                </a:lnTo>
                <a:lnTo>
                  <a:pt x="211962" y="85090"/>
                </a:lnTo>
                <a:lnTo>
                  <a:pt x="211709" y="86359"/>
                </a:lnTo>
                <a:lnTo>
                  <a:pt x="211074" y="86359"/>
                </a:lnTo>
                <a:lnTo>
                  <a:pt x="210947" y="87630"/>
                </a:lnTo>
                <a:lnTo>
                  <a:pt x="211709" y="88900"/>
                </a:lnTo>
                <a:lnTo>
                  <a:pt x="212725" y="90170"/>
                </a:lnTo>
                <a:lnTo>
                  <a:pt x="214502" y="91440"/>
                </a:lnTo>
                <a:lnTo>
                  <a:pt x="215518" y="92709"/>
                </a:lnTo>
                <a:lnTo>
                  <a:pt x="216407" y="93980"/>
                </a:lnTo>
                <a:lnTo>
                  <a:pt x="217931" y="95250"/>
                </a:lnTo>
                <a:lnTo>
                  <a:pt x="229107" y="95250"/>
                </a:lnTo>
                <a:lnTo>
                  <a:pt x="233172" y="92709"/>
                </a:lnTo>
                <a:lnTo>
                  <a:pt x="235330" y="91440"/>
                </a:lnTo>
                <a:lnTo>
                  <a:pt x="240156" y="87630"/>
                </a:lnTo>
                <a:lnTo>
                  <a:pt x="242442" y="86359"/>
                </a:lnTo>
                <a:lnTo>
                  <a:pt x="244728" y="83820"/>
                </a:lnTo>
                <a:lnTo>
                  <a:pt x="258699" y="55880"/>
                </a:lnTo>
                <a:lnTo>
                  <a:pt x="258317" y="50800"/>
                </a:lnTo>
                <a:lnTo>
                  <a:pt x="257386" y="48260"/>
                </a:lnTo>
                <a:close/>
              </a:path>
              <a:path w="259079" h="262889">
                <a:moveTo>
                  <a:pt x="202564" y="63500"/>
                </a:moveTo>
                <a:lnTo>
                  <a:pt x="200025" y="63500"/>
                </a:lnTo>
                <a:lnTo>
                  <a:pt x="200660" y="64770"/>
                </a:lnTo>
                <a:lnTo>
                  <a:pt x="202184" y="64770"/>
                </a:lnTo>
                <a:lnTo>
                  <a:pt x="202564" y="63500"/>
                </a:lnTo>
                <a:close/>
              </a:path>
              <a:path w="259079" h="262889">
                <a:moveTo>
                  <a:pt x="221741" y="20319"/>
                </a:moveTo>
                <a:lnTo>
                  <a:pt x="195072" y="20319"/>
                </a:lnTo>
                <a:lnTo>
                  <a:pt x="196468" y="21590"/>
                </a:lnTo>
                <a:lnTo>
                  <a:pt x="199262" y="22860"/>
                </a:lnTo>
                <a:lnTo>
                  <a:pt x="200660" y="22860"/>
                </a:lnTo>
                <a:lnTo>
                  <a:pt x="203326" y="26669"/>
                </a:lnTo>
                <a:lnTo>
                  <a:pt x="204342" y="27940"/>
                </a:lnTo>
                <a:lnTo>
                  <a:pt x="205104" y="29210"/>
                </a:lnTo>
                <a:lnTo>
                  <a:pt x="205739" y="31750"/>
                </a:lnTo>
                <a:lnTo>
                  <a:pt x="205866" y="34290"/>
                </a:lnTo>
                <a:lnTo>
                  <a:pt x="205612" y="36830"/>
                </a:lnTo>
                <a:lnTo>
                  <a:pt x="204977" y="39369"/>
                </a:lnTo>
                <a:lnTo>
                  <a:pt x="201167" y="45719"/>
                </a:lnTo>
                <a:lnTo>
                  <a:pt x="193166" y="53340"/>
                </a:lnTo>
                <a:lnTo>
                  <a:pt x="192786" y="53340"/>
                </a:lnTo>
                <a:lnTo>
                  <a:pt x="192277" y="54610"/>
                </a:lnTo>
                <a:lnTo>
                  <a:pt x="192150" y="55880"/>
                </a:lnTo>
                <a:lnTo>
                  <a:pt x="192531" y="57150"/>
                </a:lnTo>
                <a:lnTo>
                  <a:pt x="192786" y="57150"/>
                </a:lnTo>
                <a:lnTo>
                  <a:pt x="193420" y="58419"/>
                </a:lnTo>
                <a:lnTo>
                  <a:pt x="193928" y="58419"/>
                </a:lnTo>
                <a:lnTo>
                  <a:pt x="194690" y="59690"/>
                </a:lnTo>
                <a:lnTo>
                  <a:pt x="195706" y="60959"/>
                </a:lnTo>
                <a:lnTo>
                  <a:pt x="197738" y="62230"/>
                </a:lnTo>
                <a:lnTo>
                  <a:pt x="198500" y="63500"/>
                </a:lnTo>
                <a:lnTo>
                  <a:pt x="203453" y="63500"/>
                </a:lnTo>
                <a:lnTo>
                  <a:pt x="209423" y="57150"/>
                </a:lnTo>
                <a:lnTo>
                  <a:pt x="211836" y="54610"/>
                </a:lnTo>
                <a:lnTo>
                  <a:pt x="216662" y="52069"/>
                </a:lnTo>
                <a:lnTo>
                  <a:pt x="221234" y="49530"/>
                </a:lnTo>
                <a:lnTo>
                  <a:pt x="225425" y="48260"/>
                </a:lnTo>
                <a:lnTo>
                  <a:pt x="257386" y="48260"/>
                </a:lnTo>
                <a:lnTo>
                  <a:pt x="256920" y="46990"/>
                </a:lnTo>
                <a:lnTo>
                  <a:pt x="255650" y="43180"/>
                </a:lnTo>
                <a:lnTo>
                  <a:pt x="253237" y="39369"/>
                </a:lnTo>
                <a:lnTo>
                  <a:pt x="249809" y="36830"/>
                </a:lnTo>
                <a:lnTo>
                  <a:pt x="248793" y="35560"/>
                </a:lnTo>
                <a:lnTo>
                  <a:pt x="218566" y="35560"/>
                </a:lnTo>
                <a:lnTo>
                  <a:pt x="220090" y="33019"/>
                </a:lnTo>
                <a:lnTo>
                  <a:pt x="221106" y="30480"/>
                </a:lnTo>
                <a:lnTo>
                  <a:pt x="221741" y="27940"/>
                </a:lnTo>
                <a:lnTo>
                  <a:pt x="222250" y="25400"/>
                </a:lnTo>
                <a:lnTo>
                  <a:pt x="222250" y="22860"/>
                </a:lnTo>
                <a:lnTo>
                  <a:pt x="221741" y="20319"/>
                </a:lnTo>
                <a:close/>
              </a:path>
              <a:path w="259079" h="262889">
                <a:moveTo>
                  <a:pt x="202945" y="0"/>
                </a:moveTo>
                <a:lnTo>
                  <a:pt x="193420" y="0"/>
                </a:lnTo>
                <a:lnTo>
                  <a:pt x="190118" y="1269"/>
                </a:lnTo>
                <a:lnTo>
                  <a:pt x="164337" y="31750"/>
                </a:lnTo>
                <a:lnTo>
                  <a:pt x="163829" y="33019"/>
                </a:lnTo>
                <a:lnTo>
                  <a:pt x="163702" y="35560"/>
                </a:lnTo>
                <a:lnTo>
                  <a:pt x="163702" y="36830"/>
                </a:lnTo>
                <a:lnTo>
                  <a:pt x="164084" y="38100"/>
                </a:lnTo>
                <a:lnTo>
                  <a:pt x="164464" y="38100"/>
                </a:lnTo>
                <a:lnTo>
                  <a:pt x="164718" y="39369"/>
                </a:lnTo>
                <a:lnTo>
                  <a:pt x="165100" y="39369"/>
                </a:lnTo>
                <a:lnTo>
                  <a:pt x="165607" y="40640"/>
                </a:lnTo>
                <a:lnTo>
                  <a:pt x="166242" y="40640"/>
                </a:lnTo>
                <a:lnTo>
                  <a:pt x="166877" y="41910"/>
                </a:lnTo>
                <a:lnTo>
                  <a:pt x="167766" y="41910"/>
                </a:lnTo>
                <a:lnTo>
                  <a:pt x="168782" y="43180"/>
                </a:lnTo>
                <a:lnTo>
                  <a:pt x="169672" y="44450"/>
                </a:lnTo>
                <a:lnTo>
                  <a:pt x="171195" y="45719"/>
                </a:lnTo>
                <a:lnTo>
                  <a:pt x="174878" y="45719"/>
                </a:lnTo>
                <a:lnTo>
                  <a:pt x="175640" y="43180"/>
                </a:lnTo>
                <a:lnTo>
                  <a:pt x="176402" y="39369"/>
                </a:lnTo>
                <a:lnTo>
                  <a:pt x="177673" y="35560"/>
                </a:lnTo>
                <a:lnTo>
                  <a:pt x="178562" y="34290"/>
                </a:lnTo>
                <a:lnTo>
                  <a:pt x="180593" y="29210"/>
                </a:lnTo>
                <a:lnTo>
                  <a:pt x="182117" y="27940"/>
                </a:lnTo>
                <a:lnTo>
                  <a:pt x="183895" y="25400"/>
                </a:lnTo>
                <a:lnTo>
                  <a:pt x="188849" y="21590"/>
                </a:lnTo>
                <a:lnTo>
                  <a:pt x="190373" y="21590"/>
                </a:lnTo>
                <a:lnTo>
                  <a:pt x="192024" y="20319"/>
                </a:lnTo>
                <a:lnTo>
                  <a:pt x="221741" y="20319"/>
                </a:lnTo>
                <a:lnTo>
                  <a:pt x="221487" y="19050"/>
                </a:lnTo>
                <a:lnTo>
                  <a:pt x="220725" y="16510"/>
                </a:lnTo>
                <a:lnTo>
                  <a:pt x="218186" y="11430"/>
                </a:lnTo>
                <a:lnTo>
                  <a:pt x="216535" y="8890"/>
                </a:lnTo>
                <a:lnTo>
                  <a:pt x="214502" y="7619"/>
                </a:lnTo>
                <a:lnTo>
                  <a:pt x="211836" y="5080"/>
                </a:lnTo>
                <a:lnTo>
                  <a:pt x="208914" y="2540"/>
                </a:lnTo>
                <a:lnTo>
                  <a:pt x="205866" y="1269"/>
                </a:lnTo>
                <a:lnTo>
                  <a:pt x="202945" y="0"/>
                </a:lnTo>
                <a:close/>
              </a:path>
              <a:path w="259079" h="262889">
                <a:moveTo>
                  <a:pt x="240664" y="30480"/>
                </a:moveTo>
                <a:lnTo>
                  <a:pt x="229869" y="30480"/>
                </a:lnTo>
                <a:lnTo>
                  <a:pt x="226949" y="31750"/>
                </a:lnTo>
                <a:lnTo>
                  <a:pt x="224154" y="31750"/>
                </a:lnTo>
                <a:lnTo>
                  <a:pt x="221487" y="34290"/>
                </a:lnTo>
                <a:lnTo>
                  <a:pt x="218820" y="35560"/>
                </a:lnTo>
                <a:lnTo>
                  <a:pt x="248793" y="35560"/>
                </a:lnTo>
                <a:lnTo>
                  <a:pt x="247776" y="34290"/>
                </a:lnTo>
                <a:lnTo>
                  <a:pt x="245617" y="33019"/>
                </a:lnTo>
                <a:lnTo>
                  <a:pt x="243077" y="31750"/>
                </a:lnTo>
                <a:lnTo>
                  <a:pt x="240664" y="30480"/>
                </a:lnTo>
                <a:close/>
              </a:path>
            </a:pathLst>
          </a:custGeom>
          <a:solidFill>
            <a:srgbClr val="000000"/>
          </a:solidFill>
        </p:spPr>
        <p:txBody>
          <a:bodyPr wrap="square" lIns="0" tIns="0" rIns="0" bIns="0" rtlCol="0"/>
          <a:lstStyle/>
          <a:p>
            <a:endParaRPr/>
          </a:p>
        </p:txBody>
      </p:sp>
      <p:sp>
        <p:nvSpPr>
          <p:cNvPr id="112" name="object 112"/>
          <p:cNvSpPr/>
          <p:nvPr/>
        </p:nvSpPr>
        <p:spPr>
          <a:xfrm>
            <a:off x="7928610" y="5624804"/>
            <a:ext cx="263525" cy="267970"/>
          </a:xfrm>
          <a:custGeom>
            <a:avLst/>
            <a:gdLst/>
            <a:ahLst/>
            <a:cxnLst/>
            <a:rect l="l" t="t" r="r" b="b"/>
            <a:pathLst>
              <a:path w="263525" h="267970">
                <a:moveTo>
                  <a:pt x="61975" y="191769"/>
                </a:moveTo>
                <a:lnTo>
                  <a:pt x="33527" y="191769"/>
                </a:lnTo>
                <a:lnTo>
                  <a:pt x="36322" y="194309"/>
                </a:lnTo>
                <a:lnTo>
                  <a:pt x="37718" y="194309"/>
                </a:lnTo>
                <a:lnTo>
                  <a:pt x="40131" y="196849"/>
                </a:lnTo>
                <a:lnTo>
                  <a:pt x="41275" y="198119"/>
                </a:lnTo>
                <a:lnTo>
                  <a:pt x="42417" y="200659"/>
                </a:lnTo>
                <a:lnTo>
                  <a:pt x="43434" y="201929"/>
                </a:lnTo>
                <a:lnTo>
                  <a:pt x="44450" y="204469"/>
                </a:lnTo>
                <a:lnTo>
                  <a:pt x="46227" y="209549"/>
                </a:lnTo>
                <a:lnTo>
                  <a:pt x="46862" y="212089"/>
                </a:lnTo>
                <a:lnTo>
                  <a:pt x="47498" y="215899"/>
                </a:lnTo>
                <a:lnTo>
                  <a:pt x="48005" y="218439"/>
                </a:lnTo>
                <a:lnTo>
                  <a:pt x="48387" y="223519"/>
                </a:lnTo>
                <a:lnTo>
                  <a:pt x="49402" y="252729"/>
                </a:lnTo>
                <a:lnTo>
                  <a:pt x="49529" y="255269"/>
                </a:lnTo>
                <a:lnTo>
                  <a:pt x="49784" y="256539"/>
                </a:lnTo>
                <a:lnTo>
                  <a:pt x="50164" y="257809"/>
                </a:lnTo>
                <a:lnTo>
                  <a:pt x="50418" y="259079"/>
                </a:lnTo>
                <a:lnTo>
                  <a:pt x="50800" y="260349"/>
                </a:lnTo>
                <a:lnTo>
                  <a:pt x="52069" y="261619"/>
                </a:lnTo>
                <a:lnTo>
                  <a:pt x="52831" y="262889"/>
                </a:lnTo>
                <a:lnTo>
                  <a:pt x="53720" y="264159"/>
                </a:lnTo>
                <a:lnTo>
                  <a:pt x="54863" y="264159"/>
                </a:lnTo>
                <a:lnTo>
                  <a:pt x="56134" y="265429"/>
                </a:lnTo>
                <a:lnTo>
                  <a:pt x="57276" y="266699"/>
                </a:lnTo>
                <a:lnTo>
                  <a:pt x="59054" y="267969"/>
                </a:lnTo>
                <a:lnTo>
                  <a:pt x="63626" y="267969"/>
                </a:lnTo>
                <a:lnTo>
                  <a:pt x="64262" y="266699"/>
                </a:lnTo>
                <a:lnTo>
                  <a:pt x="88781" y="242569"/>
                </a:lnTo>
                <a:lnTo>
                  <a:pt x="65912" y="242569"/>
                </a:lnTo>
                <a:lnTo>
                  <a:pt x="65786" y="218439"/>
                </a:lnTo>
                <a:lnTo>
                  <a:pt x="65531" y="212089"/>
                </a:lnTo>
                <a:lnTo>
                  <a:pt x="64897" y="207009"/>
                </a:lnTo>
                <a:lnTo>
                  <a:pt x="64388" y="201929"/>
                </a:lnTo>
                <a:lnTo>
                  <a:pt x="63500" y="196849"/>
                </a:lnTo>
                <a:lnTo>
                  <a:pt x="61975" y="191769"/>
                </a:lnTo>
                <a:close/>
              </a:path>
              <a:path w="263525" h="267970">
                <a:moveTo>
                  <a:pt x="96519" y="215899"/>
                </a:moveTo>
                <a:lnTo>
                  <a:pt x="92837" y="215899"/>
                </a:lnTo>
                <a:lnTo>
                  <a:pt x="65912" y="242569"/>
                </a:lnTo>
                <a:lnTo>
                  <a:pt x="88781" y="242569"/>
                </a:lnTo>
                <a:lnTo>
                  <a:pt x="104266" y="227329"/>
                </a:lnTo>
                <a:lnTo>
                  <a:pt x="104520" y="227329"/>
                </a:lnTo>
                <a:lnTo>
                  <a:pt x="105029" y="224789"/>
                </a:lnTo>
                <a:lnTo>
                  <a:pt x="104647" y="224789"/>
                </a:lnTo>
                <a:lnTo>
                  <a:pt x="103886" y="222249"/>
                </a:lnTo>
                <a:lnTo>
                  <a:pt x="102615" y="220979"/>
                </a:lnTo>
                <a:lnTo>
                  <a:pt x="100711" y="219709"/>
                </a:lnTo>
                <a:lnTo>
                  <a:pt x="99821" y="218439"/>
                </a:lnTo>
                <a:lnTo>
                  <a:pt x="98043" y="217169"/>
                </a:lnTo>
                <a:lnTo>
                  <a:pt x="96519" y="215899"/>
                </a:lnTo>
                <a:close/>
              </a:path>
              <a:path w="263525" h="267970">
                <a:moveTo>
                  <a:pt x="40766" y="168909"/>
                </a:moveTo>
                <a:lnTo>
                  <a:pt x="30861" y="168909"/>
                </a:lnTo>
                <a:lnTo>
                  <a:pt x="27431" y="170179"/>
                </a:lnTo>
                <a:lnTo>
                  <a:pt x="20319" y="172719"/>
                </a:lnTo>
                <a:lnTo>
                  <a:pt x="16763" y="176529"/>
                </a:lnTo>
                <a:lnTo>
                  <a:pt x="13207" y="179069"/>
                </a:lnTo>
                <a:lnTo>
                  <a:pt x="11049" y="181609"/>
                </a:lnTo>
                <a:lnTo>
                  <a:pt x="9016" y="184149"/>
                </a:lnTo>
                <a:lnTo>
                  <a:pt x="5714" y="189229"/>
                </a:lnTo>
                <a:lnTo>
                  <a:pt x="4317" y="191769"/>
                </a:lnTo>
                <a:lnTo>
                  <a:pt x="3301" y="194309"/>
                </a:lnTo>
                <a:lnTo>
                  <a:pt x="2159" y="195579"/>
                </a:lnTo>
                <a:lnTo>
                  <a:pt x="1397" y="198119"/>
                </a:lnTo>
                <a:lnTo>
                  <a:pt x="888" y="199389"/>
                </a:lnTo>
                <a:lnTo>
                  <a:pt x="253" y="201929"/>
                </a:lnTo>
                <a:lnTo>
                  <a:pt x="0" y="203199"/>
                </a:lnTo>
                <a:lnTo>
                  <a:pt x="0" y="205739"/>
                </a:lnTo>
                <a:lnTo>
                  <a:pt x="253" y="207009"/>
                </a:lnTo>
                <a:lnTo>
                  <a:pt x="762" y="207009"/>
                </a:lnTo>
                <a:lnTo>
                  <a:pt x="1142" y="208279"/>
                </a:lnTo>
                <a:lnTo>
                  <a:pt x="1524" y="208279"/>
                </a:lnTo>
                <a:lnTo>
                  <a:pt x="2031" y="209549"/>
                </a:lnTo>
                <a:lnTo>
                  <a:pt x="2412" y="209549"/>
                </a:lnTo>
                <a:lnTo>
                  <a:pt x="3175" y="210819"/>
                </a:lnTo>
                <a:lnTo>
                  <a:pt x="5079" y="212089"/>
                </a:lnTo>
                <a:lnTo>
                  <a:pt x="8000" y="214629"/>
                </a:lnTo>
                <a:lnTo>
                  <a:pt x="8762" y="215899"/>
                </a:lnTo>
                <a:lnTo>
                  <a:pt x="12573" y="215899"/>
                </a:lnTo>
                <a:lnTo>
                  <a:pt x="12953" y="214629"/>
                </a:lnTo>
                <a:lnTo>
                  <a:pt x="13462" y="212089"/>
                </a:lnTo>
                <a:lnTo>
                  <a:pt x="13842" y="209549"/>
                </a:lnTo>
                <a:lnTo>
                  <a:pt x="14477" y="208279"/>
                </a:lnTo>
                <a:lnTo>
                  <a:pt x="14986" y="207009"/>
                </a:lnTo>
                <a:lnTo>
                  <a:pt x="15875" y="204469"/>
                </a:lnTo>
                <a:lnTo>
                  <a:pt x="16890" y="201929"/>
                </a:lnTo>
                <a:lnTo>
                  <a:pt x="18034" y="200659"/>
                </a:lnTo>
                <a:lnTo>
                  <a:pt x="19557" y="198119"/>
                </a:lnTo>
                <a:lnTo>
                  <a:pt x="21589" y="195579"/>
                </a:lnTo>
                <a:lnTo>
                  <a:pt x="24637" y="193039"/>
                </a:lnTo>
                <a:lnTo>
                  <a:pt x="27686" y="191769"/>
                </a:lnTo>
                <a:lnTo>
                  <a:pt x="61975" y="191769"/>
                </a:lnTo>
                <a:lnTo>
                  <a:pt x="61213" y="189229"/>
                </a:lnTo>
                <a:lnTo>
                  <a:pt x="59816" y="185419"/>
                </a:lnTo>
                <a:lnTo>
                  <a:pt x="58038" y="182879"/>
                </a:lnTo>
                <a:lnTo>
                  <a:pt x="56387" y="180339"/>
                </a:lnTo>
                <a:lnTo>
                  <a:pt x="54355" y="177799"/>
                </a:lnTo>
                <a:lnTo>
                  <a:pt x="52197" y="176529"/>
                </a:lnTo>
                <a:lnTo>
                  <a:pt x="49656" y="173989"/>
                </a:lnTo>
                <a:lnTo>
                  <a:pt x="46862" y="171449"/>
                </a:lnTo>
                <a:lnTo>
                  <a:pt x="40766" y="168909"/>
                </a:lnTo>
                <a:close/>
              </a:path>
              <a:path w="263525" h="267970">
                <a:moveTo>
                  <a:pt x="93090" y="111759"/>
                </a:moveTo>
                <a:lnTo>
                  <a:pt x="88391" y="111759"/>
                </a:lnTo>
                <a:lnTo>
                  <a:pt x="83692" y="114299"/>
                </a:lnTo>
                <a:lnTo>
                  <a:pt x="79120" y="115569"/>
                </a:lnTo>
                <a:lnTo>
                  <a:pt x="58800" y="147319"/>
                </a:lnTo>
                <a:lnTo>
                  <a:pt x="61087" y="157479"/>
                </a:lnTo>
                <a:lnTo>
                  <a:pt x="63373" y="162559"/>
                </a:lnTo>
                <a:lnTo>
                  <a:pt x="66928" y="167639"/>
                </a:lnTo>
                <a:lnTo>
                  <a:pt x="70357" y="172719"/>
                </a:lnTo>
                <a:lnTo>
                  <a:pt x="74802" y="177799"/>
                </a:lnTo>
                <a:lnTo>
                  <a:pt x="80263" y="182879"/>
                </a:lnTo>
                <a:lnTo>
                  <a:pt x="85725" y="189229"/>
                </a:lnTo>
                <a:lnTo>
                  <a:pt x="90931" y="193039"/>
                </a:lnTo>
                <a:lnTo>
                  <a:pt x="101091" y="200659"/>
                </a:lnTo>
                <a:lnTo>
                  <a:pt x="106044" y="203199"/>
                </a:lnTo>
                <a:lnTo>
                  <a:pt x="115569" y="205739"/>
                </a:lnTo>
                <a:lnTo>
                  <a:pt x="120268" y="205739"/>
                </a:lnTo>
                <a:lnTo>
                  <a:pt x="124967" y="204469"/>
                </a:lnTo>
                <a:lnTo>
                  <a:pt x="129539" y="201929"/>
                </a:lnTo>
                <a:lnTo>
                  <a:pt x="134238" y="199389"/>
                </a:lnTo>
                <a:lnTo>
                  <a:pt x="138937" y="194309"/>
                </a:lnTo>
                <a:lnTo>
                  <a:pt x="143510" y="190499"/>
                </a:lnTo>
                <a:lnTo>
                  <a:pt x="145034" y="187959"/>
                </a:lnTo>
                <a:lnTo>
                  <a:pt x="120522" y="187959"/>
                </a:lnTo>
                <a:lnTo>
                  <a:pt x="118237" y="186689"/>
                </a:lnTo>
                <a:lnTo>
                  <a:pt x="115569" y="185419"/>
                </a:lnTo>
                <a:lnTo>
                  <a:pt x="112775" y="185419"/>
                </a:lnTo>
                <a:lnTo>
                  <a:pt x="109728" y="182879"/>
                </a:lnTo>
                <a:lnTo>
                  <a:pt x="102615" y="177799"/>
                </a:lnTo>
                <a:lnTo>
                  <a:pt x="77724" y="148589"/>
                </a:lnTo>
                <a:lnTo>
                  <a:pt x="76073" y="143509"/>
                </a:lnTo>
                <a:lnTo>
                  <a:pt x="76835" y="138429"/>
                </a:lnTo>
                <a:lnTo>
                  <a:pt x="77977" y="137159"/>
                </a:lnTo>
                <a:lnTo>
                  <a:pt x="80137" y="134619"/>
                </a:lnTo>
                <a:lnTo>
                  <a:pt x="81279" y="133349"/>
                </a:lnTo>
                <a:lnTo>
                  <a:pt x="82550" y="132079"/>
                </a:lnTo>
                <a:lnTo>
                  <a:pt x="85089" y="130809"/>
                </a:lnTo>
                <a:lnTo>
                  <a:pt x="125120" y="130809"/>
                </a:lnTo>
                <a:lnTo>
                  <a:pt x="122936" y="128269"/>
                </a:lnTo>
                <a:lnTo>
                  <a:pt x="117729" y="124459"/>
                </a:lnTo>
                <a:lnTo>
                  <a:pt x="107568" y="116839"/>
                </a:lnTo>
                <a:lnTo>
                  <a:pt x="102742" y="114299"/>
                </a:lnTo>
                <a:lnTo>
                  <a:pt x="93090" y="111759"/>
                </a:lnTo>
                <a:close/>
              </a:path>
              <a:path w="263525" h="267970">
                <a:moveTo>
                  <a:pt x="125120" y="130809"/>
                </a:moveTo>
                <a:lnTo>
                  <a:pt x="91312" y="130809"/>
                </a:lnTo>
                <a:lnTo>
                  <a:pt x="94868" y="132079"/>
                </a:lnTo>
                <a:lnTo>
                  <a:pt x="96900" y="133349"/>
                </a:lnTo>
                <a:lnTo>
                  <a:pt x="101218" y="135889"/>
                </a:lnTo>
                <a:lnTo>
                  <a:pt x="103632" y="138429"/>
                </a:lnTo>
                <a:lnTo>
                  <a:pt x="108965" y="143509"/>
                </a:lnTo>
                <a:lnTo>
                  <a:pt x="111887" y="146049"/>
                </a:lnTo>
                <a:lnTo>
                  <a:pt x="115188" y="148589"/>
                </a:lnTo>
                <a:lnTo>
                  <a:pt x="117856" y="151129"/>
                </a:lnTo>
                <a:lnTo>
                  <a:pt x="122300" y="156209"/>
                </a:lnTo>
                <a:lnTo>
                  <a:pt x="124333" y="158749"/>
                </a:lnTo>
                <a:lnTo>
                  <a:pt x="126111" y="161289"/>
                </a:lnTo>
                <a:lnTo>
                  <a:pt x="128905" y="165099"/>
                </a:lnTo>
                <a:lnTo>
                  <a:pt x="130047" y="167639"/>
                </a:lnTo>
                <a:lnTo>
                  <a:pt x="130810" y="168909"/>
                </a:lnTo>
                <a:lnTo>
                  <a:pt x="131698" y="170179"/>
                </a:lnTo>
                <a:lnTo>
                  <a:pt x="132080" y="172719"/>
                </a:lnTo>
                <a:lnTo>
                  <a:pt x="132334" y="176529"/>
                </a:lnTo>
                <a:lnTo>
                  <a:pt x="132080" y="177799"/>
                </a:lnTo>
                <a:lnTo>
                  <a:pt x="130810" y="180339"/>
                </a:lnTo>
                <a:lnTo>
                  <a:pt x="129793" y="181609"/>
                </a:lnTo>
                <a:lnTo>
                  <a:pt x="128396" y="182879"/>
                </a:lnTo>
                <a:lnTo>
                  <a:pt x="126618" y="185419"/>
                </a:lnTo>
                <a:lnTo>
                  <a:pt x="124713" y="186689"/>
                </a:lnTo>
                <a:lnTo>
                  <a:pt x="122682" y="186689"/>
                </a:lnTo>
                <a:lnTo>
                  <a:pt x="120522" y="187959"/>
                </a:lnTo>
                <a:lnTo>
                  <a:pt x="145034" y="187959"/>
                </a:lnTo>
                <a:lnTo>
                  <a:pt x="146558" y="185419"/>
                </a:lnTo>
                <a:lnTo>
                  <a:pt x="149606" y="175259"/>
                </a:lnTo>
                <a:lnTo>
                  <a:pt x="149860" y="171449"/>
                </a:lnTo>
                <a:lnTo>
                  <a:pt x="147573" y="161289"/>
                </a:lnTo>
                <a:lnTo>
                  <a:pt x="128396" y="134619"/>
                </a:lnTo>
                <a:lnTo>
                  <a:pt x="125120" y="130809"/>
                </a:lnTo>
                <a:close/>
              </a:path>
              <a:path w="263525" h="267970">
                <a:moveTo>
                  <a:pt x="174243" y="156209"/>
                </a:moveTo>
                <a:lnTo>
                  <a:pt x="171704" y="156209"/>
                </a:lnTo>
                <a:lnTo>
                  <a:pt x="172973" y="157479"/>
                </a:lnTo>
                <a:lnTo>
                  <a:pt x="173482" y="157479"/>
                </a:lnTo>
                <a:lnTo>
                  <a:pt x="174243" y="156209"/>
                </a:lnTo>
                <a:close/>
              </a:path>
              <a:path w="263525" h="267970">
                <a:moveTo>
                  <a:pt x="160066" y="88899"/>
                </a:moveTo>
                <a:lnTo>
                  <a:pt x="132587" y="88899"/>
                </a:lnTo>
                <a:lnTo>
                  <a:pt x="176911" y="133349"/>
                </a:lnTo>
                <a:lnTo>
                  <a:pt x="164211" y="146049"/>
                </a:lnTo>
                <a:lnTo>
                  <a:pt x="163703" y="146049"/>
                </a:lnTo>
                <a:lnTo>
                  <a:pt x="163703" y="147319"/>
                </a:lnTo>
                <a:lnTo>
                  <a:pt x="164211" y="148589"/>
                </a:lnTo>
                <a:lnTo>
                  <a:pt x="164591" y="149859"/>
                </a:lnTo>
                <a:lnTo>
                  <a:pt x="165226" y="149859"/>
                </a:lnTo>
                <a:lnTo>
                  <a:pt x="165735" y="151129"/>
                </a:lnTo>
                <a:lnTo>
                  <a:pt x="167639" y="153669"/>
                </a:lnTo>
                <a:lnTo>
                  <a:pt x="168529" y="153669"/>
                </a:lnTo>
                <a:lnTo>
                  <a:pt x="169417" y="154939"/>
                </a:lnTo>
                <a:lnTo>
                  <a:pt x="170307" y="154939"/>
                </a:lnTo>
                <a:lnTo>
                  <a:pt x="171068" y="156209"/>
                </a:lnTo>
                <a:lnTo>
                  <a:pt x="174879" y="156209"/>
                </a:lnTo>
                <a:lnTo>
                  <a:pt x="212470" y="119379"/>
                </a:lnTo>
                <a:lnTo>
                  <a:pt x="190754" y="119379"/>
                </a:lnTo>
                <a:lnTo>
                  <a:pt x="160066" y="88899"/>
                </a:lnTo>
                <a:close/>
              </a:path>
              <a:path w="263525" h="267970">
                <a:moveTo>
                  <a:pt x="205866" y="107949"/>
                </a:moveTo>
                <a:lnTo>
                  <a:pt x="201803" y="107949"/>
                </a:lnTo>
                <a:lnTo>
                  <a:pt x="190754" y="119379"/>
                </a:lnTo>
                <a:lnTo>
                  <a:pt x="212470" y="119379"/>
                </a:lnTo>
                <a:lnTo>
                  <a:pt x="212851" y="118109"/>
                </a:lnTo>
                <a:lnTo>
                  <a:pt x="213106" y="118109"/>
                </a:lnTo>
                <a:lnTo>
                  <a:pt x="213106" y="116839"/>
                </a:lnTo>
                <a:lnTo>
                  <a:pt x="212597" y="115569"/>
                </a:lnTo>
                <a:lnTo>
                  <a:pt x="212216" y="114299"/>
                </a:lnTo>
                <a:lnTo>
                  <a:pt x="211709" y="114299"/>
                </a:lnTo>
                <a:lnTo>
                  <a:pt x="211073" y="113029"/>
                </a:lnTo>
                <a:lnTo>
                  <a:pt x="210312" y="113029"/>
                </a:lnTo>
                <a:lnTo>
                  <a:pt x="208280" y="110489"/>
                </a:lnTo>
                <a:lnTo>
                  <a:pt x="207390" y="109219"/>
                </a:lnTo>
                <a:lnTo>
                  <a:pt x="205866" y="107949"/>
                </a:lnTo>
                <a:close/>
              </a:path>
              <a:path w="263525" h="267970">
                <a:moveTo>
                  <a:pt x="126491" y="107949"/>
                </a:moveTo>
                <a:lnTo>
                  <a:pt x="122809" y="107949"/>
                </a:lnTo>
                <a:lnTo>
                  <a:pt x="123570" y="109219"/>
                </a:lnTo>
                <a:lnTo>
                  <a:pt x="125984" y="109219"/>
                </a:lnTo>
                <a:lnTo>
                  <a:pt x="126491" y="107949"/>
                </a:lnTo>
                <a:close/>
              </a:path>
              <a:path w="263525" h="267970">
                <a:moveTo>
                  <a:pt x="133858" y="62229"/>
                </a:moveTo>
                <a:lnTo>
                  <a:pt x="132080" y="62229"/>
                </a:lnTo>
                <a:lnTo>
                  <a:pt x="131571" y="63499"/>
                </a:lnTo>
                <a:lnTo>
                  <a:pt x="130810" y="63499"/>
                </a:lnTo>
                <a:lnTo>
                  <a:pt x="129920" y="64769"/>
                </a:lnTo>
                <a:lnTo>
                  <a:pt x="129159" y="64769"/>
                </a:lnTo>
                <a:lnTo>
                  <a:pt x="128015" y="66039"/>
                </a:lnTo>
                <a:lnTo>
                  <a:pt x="126618" y="67309"/>
                </a:lnTo>
                <a:lnTo>
                  <a:pt x="125603" y="68579"/>
                </a:lnTo>
                <a:lnTo>
                  <a:pt x="124713" y="69849"/>
                </a:lnTo>
                <a:lnTo>
                  <a:pt x="124079" y="69849"/>
                </a:lnTo>
                <a:lnTo>
                  <a:pt x="123316" y="71119"/>
                </a:lnTo>
                <a:lnTo>
                  <a:pt x="122428" y="72389"/>
                </a:lnTo>
                <a:lnTo>
                  <a:pt x="121792" y="72389"/>
                </a:lnTo>
                <a:lnTo>
                  <a:pt x="121285" y="73659"/>
                </a:lnTo>
                <a:lnTo>
                  <a:pt x="115950" y="99059"/>
                </a:lnTo>
                <a:lnTo>
                  <a:pt x="115950" y="100329"/>
                </a:lnTo>
                <a:lnTo>
                  <a:pt x="116078" y="101599"/>
                </a:lnTo>
                <a:lnTo>
                  <a:pt x="116586" y="101599"/>
                </a:lnTo>
                <a:lnTo>
                  <a:pt x="116966" y="102869"/>
                </a:lnTo>
                <a:lnTo>
                  <a:pt x="118617" y="104139"/>
                </a:lnTo>
                <a:lnTo>
                  <a:pt x="119507" y="105409"/>
                </a:lnTo>
                <a:lnTo>
                  <a:pt x="120776" y="106679"/>
                </a:lnTo>
                <a:lnTo>
                  <a:pt x="121919" y="107949"/>
                </a:lnTo>
                <a:lnTo>
                  <a:pt x="126872" y="107949"/>
                </a:lnTo>
                <a:lnTo>
                  <a:pt x="127762" y="105409"/>
                </a:lnTo>
                <a:lnTo>
                  <a:pt x="132587" y="88899"/>
                </a:lnTo>
                <a:lnTo>
                  <a:pt x="160066" y="88899"/>
                </a:lnTo>
                <a:lnTo>
                  <a:pt x="134492" y="63499"/>
                </a:lnTo>
                <a:lnTo>
                  <a:pt x="133858" y="62229"/>
                </a:lnTo>
                <a:close/>
              </a:path>
              <a:path w="263525" h="267970">
                <a:moveTo>
                  <a:pt x="209676" y="92709"/>
                </a:moveTo>
                <a:lnTo>
                  <a:pt x="205866" y="92709"/>
                </a:lnTo>
                <a:lnTo>
                  <a:pt x="206756" y="93979"/>
                </a:lnTo>
                <a:lnTo>
                  <a:pt x="208661" y="93979"/>
                </a:lnTo>
                <a:lnTo>
                  <a:pt x="209676" y="92709"/>
                </a:lnTo>
                <a:close/>
              </a:path>
              <a:path w="263525" h="267970">
                <a:moveTo>
                  <a:pt x="197612" y="0"/>
                </a:moveTo>
                <a:lnTo>
                  <a:pt x="195834" y="0"/>
                </a:lnTo>
                <a:lnTo>
                  <a:pt x="195071" y="1269"/>
                </a:lnTo>
                <a:lnTo>
                  <a:pt x="194183" y="1269"/>
                </a:lnTo>
                <a:lnTo>
                  <a:pt x="193166" y="2539"/>
                </a:lnTo>
                <a:lnTo>
                  <a:pt x="192023" y="2539"/>
                </a:lnTo>
                <a:lnTo>
                  <a:pt x="190754" y="3809"/>
                </a:lnTo>
                <a:lnTo>
                  <a:pt x="189357" y="5079"/>
                </a:lnTo>
                <a:lnTo>
                  <a:pt x="187833" y="6349"/>
                </a:lnTo>
                <a:lnTo>
                  <a:pt x="185928" y="8889"/>
                </a:lnTo>
                <a:lnTo>
                  <a:pt x="179323" y="16509"/>
                </a:lnTo>
                <a:lnTo>
                  <a:pt x="178815" y="16509"/>
                </a:lnTo>
                <a:lnTo>
                  <a:pt x="178308" y="17779"/>
                </a:lnTo>
                <a:lnTo>
                  <a:pt x="177926" y="19049"/>
                </a:lnTo>
                <a:lnTo>
                  <a:pt x="194310" y="78739"/>
                </a:lnTo>
                <a:lnTo>
                  <a:pt x="194563" y="80009"/>
                </a:lnTo>
                <a:lnTo>
                  <a:pt x="194944" y="80009"/>
                </a:lnTo>
                <a:lnTo>
                  <a:pt x="196087" y="82549"/>
                </a:lnTo>
                <a:lnTo>
                  <a:pt x="196595" y="83819"/>
                </a:lnTo>
                <a:lnTo>
                  <a:pt x="197231" y="85089"/>
                </a:lnTo>
                <a:lnTo>
                  <a:pt x="197865" y="85089"/>
                </a:lnTo>
                <a:lnTo>
                  <a:pt x="200279" y="87629"/>
                </a:lnTo>
                <a:lnTo>
                  <a:pt x="202818" y="90169"/>
                </a:lnTo>
                <a:lnTo>
                  <a:pt x="203962" y="91439"/>
                </a:lnTo>
                <a:lnTo>
                  <a:pt x="204978" y="92709"/>
                </a:lnTo>
                <a:lnTo>
                  <a:pt x="210692" y="92709"/>
                </a:lnTo>
                <a:lnTo>
                  <a:pt x="229289" y="73659"/>
                </a:lnTo>
                <a:lnTo>
                  <a:pt x="207644" y="73659"/>
                </a:lnTo>
                <a:lnTo>
                  <a:pt x="194310" y="24129"/>
                </a:lnTo>
                <a:lnTo>
                  <a:pt x="221449" y="24129"/>
                </a:lnTo>
                <a:lnTo>
                  <a:pt x="197612" y="0"/>
                </a:lnTo>
                <a:close/>
              </a:path>
              <a:path w="263525" h="267970">
                <a:moveTo>
                  <a:pt x="263016" y="66039"/>
                </a:moveTo>
                <a:lnTo>
                  <a:pt x="236728" y="66039"/>
                </a:lnTo>
                <a:lnTo>
                  <a:pt x="249046" y="78739"/>
                </a:lnTo>
                <a:lnTo>
                  <a:pt x="252730" y="78739"/>
                </a:lnTo>
                <a:lnTo>
                  <a:pt x="254508" y="77469"/>
                </a:lnTo>
                <a:lnTo>
                  <a:pt x="256539" y="74929"/>
                </a:lnTo>
                <a:lnTo>
                  <a:pt x="259080" y="72389"/>
                </a:lnTo>
                <a:lnTo>
                  <a:pt x="260095" y="71119"/>
                </a:lnTo>
                <a:lnTo>
                  <a:pt x="261619" y="69849"/>
                </a:lnTo>
                <a:lnTo>
                  <a:pt x="262255" y="68579"/>
                </a:lnTo>
                <a:lnTo>
                  <a:pt x="262509" y="68579"/>
                </a:lnTo>
                <a:lnTo>
                  <a:pt x="262889" y="67309"/>
                </a:lnTo>
                <a:lnTo>
                  <a:pt x="263016" y="66039"/>
                </a:lnTo>
                <a:close/>
              </a:path>
              <a:path w="263525" h="267970">
                <a:moveTo>
                  <a:pt x="221449" y="24129"/>
                </a:moveTo>
                <a:lnTo>
                  <a:pt x="194437" y="24129"/>
                </a:lnTo>
                <a:lnTo>
                  <a:pt x="225679" y="55879"/>
                </a:lnTo>
                <a:lnTo>
                  <a:pt x="207644" y="73659"/>
                </a:lnTo>
                <a:lnTo>
                  <a:pt x="229289" y="73659"/>
                </a:lnTo>
                <a:lnTo>
                  <a:pt x="236728" y="66039"/>
                </a:lnTo>
                <a:lnTo>
                  <a:pt x="262763" y="66039"/>
                </a:lnTo>
                <a:lnTo>
                  <a:pt x="262382" y="64769"/>
                </a:lnTo>
                <a:lnTo>
                  <a:pt x="250062" y="53339"/>
                </a:lnTo>
                <a:lnTo>
                  <a:pt x="256793" y="45719"/>
                </a:lnTo>
                <a:lnTo>
                  <a:pt x="256286" y="44449"/>
                </a:lnTo>
                <a:lnTo>
                  <a:pt x="255650" y="43179"/>
                </a:lnTo>
                <a:lnTo>
                  <a:pt x="255079" y="41909"/>
                </a:lnTo>
                <a:lnTo>
                  <a:pt x="239013" y="41909"/>
                </a:lnTo>
                <a:lnTo>
                  <a:pt x="221449" y="24129"/>
                </a:lnTo>
                <a:close/>
              </a:path>
              <a:path w="263525" h="267970">
                <a:moveTo>
                  <a:pt x="246507" y="35559"/>
                </a:moveTo>
                <a:lnTo>
                  <a:pt x="245110" y="35559"/>
                </a:lnTo>
                <a:lnTo>
                  <a:pt x="239013" y="41909"/>
                </a:lnTo>
                <a:lnTo>
                  <a:pt x="255079" y="41909"/>
                </a:lnTo>
                <a:lnTo>
                  <a:pt x="254508" y="40639"/>
                </a:lnTo>
                <a:lnTo>
                  <a:pt x="252730" y="39369"/>
                </a:lnTo>
                <a:lnTo>
                  <a:pt x="250697" y="36829"/>
                </a:lnTo>
                <a:lnTo>
                  <a:pt x="249046" y="36829"/>
                </a:lnTo>
                <a:lnTo>
                  <a:pt x="246507" y="35559"/>
                </a:lnTo>
                <a:close/>
              </a:path>
            </a:pathLst>
          </a:custGeom>
          <a:solidFill>
            <a:srgbClr val="000000"/>
          </a:solidFill>
        </p:spPr>
        <p:txBody>
          <a:bodyPr wrap="square" lIns="0" tIns="0" rIns="0" bIns="0" rtlCol="0"/>
          <a:lstStyle/>
          <a:p>
            <a:endParaRPr/>
          </a:p>
        </p:txBody>
      </p:sp>
      <p:sp>
        <p:nvSpPr>
          <p:cNvPr id="113" name="object 113"/>
          <p:cNvSpPr/>
          <p:nvPr/>
        </p:nvSpPr>
        <p:spPr>
          <a:xfrm>
            <a:off x="8382761" y="5623534"/>
            <a:ext cx="257810" cy="269240"/>
          </a:xfrm>
          <a:custGeom>
            <a:avLst/>
            <a:gdLst/>
            <a:ahLst/>
            <a:cxnLst/>
            <a:rect l="l" t="t" r="r" b="b"/>
            <a:pathLst>
              <a:path w="257809" h="269239">
                <a:moveTo>
                  <a:pt x="61975" y="193040"/>
                </a:moveTo>
                <a:lnTo>
                  <a:pt x="33528" y="193040"/>
                </a:lnTo>
                <a:lnTo>
                  <a:pt x="36322" y="195580"/>
                </a:lnTo>
                <a:lnTo>
                  <a:pt x="37592" y="195580"/>
                </a:lnTo>
                <a:lnTo>
                  <a:pt x="40005" y="198120"/>
                </a:lnTo>
                <a:lnTo>
                  <a:pt x="41148" y="199390"/>
                </a:lnTo>
                <a:lnTo>
                  <a:pt x="43434" y="203200"/>
                </a:lnTo>
                <a:lnTo>
                  <a:pt x="44450" y="205740"/>
                </a:lnTo>
                <a:lnTo>
                  <a:pt x="45212" y="208280"/>
                </a:lnTo>
                <a:lnTo>
                  <a:pt x="46101" y="210820"/>
                </a:lnTo>
                <a:lnTo>
                  <a:pt x="46863" y="213359"/>
                </a:lnTo>
                <a:lnTo>
                  <a:pt x="47371" y="217170"/>
                </a:lnTo>
                <a:lnTo>
                  <a:pt x="48006" y="219709"/>
                </a:lnTo>
                <a:lnTo>
                  <a:pt x="48291" y="223520"/>
                </a:lnTo>
                <a:lnTo>
                  <a:pt x="48387" y="228600"/>
                </a:lnTo>
                <a:lnTo>
                  <a:pt x="49276" y="254000"/>
                </a:lnTo>
                <a:lnTo>
                  <a:pt x="49276" y="255270"/>
                </a:lnTo>
                <a:lnTo>
                  <a:pt x="50038" y="259080"/>
                </a:lnTo>
                <a:lnTo>
                  <a:pt x="50800" y="261620"/>
                </a:lnTo>
                <a:lnTo>
                  <a:pt x="51308" y="261620"/>
                </a:lnTo>
                <a:lnTo>
                  <a:pt x="52070" y="262890"/>
                </a:lnTo>
                <a:lnTo>
                  <a:pt x="52705" y="264159"/>
                </a:lnTo>
                <a:lnTo>
                  <a:pt x="54864" y="265430"/>
                </a:lnTo>
                <a:lnTo>
                  <a:pt x="56134" y="266700"/>
                </a:lnTo>
                <a:lnTo>
                  <a:pt x="57150" y="267970"/>
                </a:lnTo>
                <a:lnTo>
                  <a:pt x="58039" y="269240"/>
                </a:lnTo>
                <a:lnTo>
                  <a:pt x="63500" y="269240"/>
                </a:lnTo>
                <a:lnTo>
                  <a:pt x="64262" y="267970"/>
                </a:lnTo>
                <a:lnTo>
                  <a:pt x="88703" y="243840"/>
                </a:lnTo>
                <a:lnTo>
                  <a:pt x="65913" y="243840"/>
                </a:lnTo>
                <a:lnTo>
                  <a:pt x="65659" y="228600"/>
                </a:lnTo>
                <a:lnTo>
                  <a:pt x="65557" y="215900"/>
                </a:lnTo>
                <a:lnTo>
                  <a:pt x="65405" y="213359"/>
                </a:lnTo>
                <a:lnTo>
                  <a:pt x="64897" y="208280"/>
                </a:lnTo>
                <a:lnTo>
                  <a:pt x="64262" y="203200"/>
                </a:lnTo>
                <a:lnTo>
                  <a:pt x="63500" y="198120"/>
                </a:lnTo>
                <a:lnTo>
                  <a:pt x="61975" y="193040"/>
                </a:lnTo>
                <a:close/>
              </a:path>
              <a:path w="257809" h="269239">
                <a:moveTo>
                  <a:pt x="97155" y="217170"/>
                </a:moveTo>
                <a:lnTo>
                  <a:pt x="92710" y="217170"/>
                </a:lnTo>
                <a:lnTo>
                  <a:pt x="65913" y="243840"/>
                </a:lnTo>
                <a:lnTo>
                  <a:pt x="88703" y="243840"/>
                </a:lnTo>
                <a:lnTo>
                  <a:pt x="104140" y="228600"/>
                </a:lnTo>
                <a:lnTo>
                  <a:pt x="104521" y="228600"/>
                </a:lnTo>
                <a:lnTo>
                  <a:pt x="104775" y="227330"/>
                </a:lnTo>
                <a:lnTo>
                  <a:pt x="104902" y="226059"/>
                </a:lnTo>
                <a:lnTo>
                  <a:pt x="104775" y="226059"/>
                </a:lnTo>
                <a:lnTo>
                  <a:pt x="103759" y="223520"/>
                </a:lnTo>
                <a:lnTo>
                  <a:pt x="102489" y="222250"/>
                </a:lnTo>
                <a:lnTo>
                  <a:pt x="101727" y="220980"/>
                </a:lnTo>
                <a:lnTo>
                  <a:pt x="100711" y="220980"/>
                </a:lnTo>
                <a:lnTo>
                  <a:pt x="99695" y="219709"/>
                </a:lnTo>
                <a:lnTo>
                  <a:pt x="98806" y="218440"/>
                </a:lnTo>
                <a:lnTo>
                  <a:pt x="97917" y="218440"/>
                </a:lnTo>
                <a:lnTo>
                  <a:pt x="97155" y="217170"/>
                </a:lnTo>
                <a:close/>
              </a:path>
              <a:path w="257809" h="269239">
                <a:moveTo>
                  <a:pt x="40640" y="170180"/>
                </a:moveTo>
                <a:lnTo>
                  <a:pt x="30734" y="170180"/>
                </a:lnTo>
                <a:lnTo>
                  <a:pt x="27305" y="171450"/>
                </a:lnTo>
                <a:lnTo>
                  <a:pt x="23749" y="172720"/>
                </a:lnTo>
                <a:lnTo>
                  <a:pt x="20320" y="173990"/>
                </a:lnTo>
                <a:lnTo>
                  <a:pt x="16764" y="177800"/>
                </a:lnTo>
                <a:lnTo>
                  <a:pt x="13208" y="180340"/>
                </a:lnTo>
                <a:lnTo>
                  <a:pt x="3175" y="195580"/>
                </a:lnTo>
                <a:lnTo>
                  <a:pt x="1270" y="199390"/>
                </a:lnTo>
                <a:lnTo>
                  <a:pt x="254" y="203200"/>
                </a:lnTo>
                <a:lnTo>
                  <a:pt x="0" y="204470"/>
                </a:lnTo>
                <a:lnTo>
                  <a:pt x="0" y="207009"/>
                </a:lnTo>
                <a:lnTo>
                  <a:pt x="381" y="208280"/>
                </a:lnTo>
                <a:lnTo>
                  <a:pt x="762" y="208280"/>
                </a:lnTo>
                <a:lnTo>
                  <a:pt x="1016" y="209550"/>
                </a:lnTo>
                <a:lnTo>
                  <a:pt x="1397" y="209550"/>
                </a:lnTo>
                <a:lnTo>
                  <a:pt x="3048" y="212090"/>
                </a:lnTo>
                <a:lnTo>
                  <a:pt x="3810" y="212090"/>
                </a:lnTo>
                <a:lnTo>
                  <a:pt x="6096" y="214630"/>
                </a:lnTo>
                <a:lnTo>
                  <a:pt x="7874" y="215900"/>
                </a:lnTo>
                <a:lnTo>
                  <a:pt x="8763" y="217170"/>
                </a:lnTo>
                <a:lnTo>
                  <a:pt x="12573" y="217170"/>
                </a:lnTo>
                <a:lnTo>
                  <a:pt x="13208" y="214630"/>
                </a:lnTo>
                <a:lnTo>
                  <a:pt x="13462" y="213359"/>
                </a:lnTo>
                <a:lnTo>
                  <a:pt x="13843" y="210820"/>
                </a:lnTo>
                <a:lnTo>
                  <a:pt x="14351" y="209550"/>
                </a:lnTo>
                <a:lnTo>
                  <a:pt x="14986" y="208280"/>
                </a:lnTo>
                <a:lnTo>
                  <a:pt x="15748" y="205740"/>
                </a:lnTo>
                <a:lnTo>
                  <a:pt x="16891" y="203200"/>
                </a:lnTo>
                <a:lnTo>
                  <a:pt x="17907" y="201930"/>
                </a:lnTo>
                <a:lnTo>
                  <a:pt x="19431" y="199390"/>
                </a:lnTo>
                <a:lnTo>
                  <a:pt x="21590" y="196850"/>
                </a:lnTo>
                <a:lnTo>
                  <a:pt x="22987" y="195580"/>
                </a:lnTo>
                <a:lnTo>
                  <a:pt x="24511" y="194309"/>
                </a:lnTo>
                <a:lnTo>
                  <a:pt x="27559" y="193040"/>
                </a:lnTo>
                <a:lnTo>
                  <a:pt x="61975" y="193040"/>
                </a:lnTo>
                <a:lnTo>
                  <a:pt x="61214" y="190500"/>
                </a:lnTo>
                <a:lnTo>
                  <a:pt x="52070" y="177800"/>
                </a:lnTo>
                <a:lnTo>
                  <a:pt x="49530" y="175259"/>
                </a:lnTo>
                <a:lnTo>
                  <a:pt x="46863" y="172720"/>
                </a:lnTo>
                <a:lnTo>
                  <a:pt x="43688" y="171450"/>
                </a:lnTo>
                <a:lnTo>
                  <a:pt x="40640" y="170180"/>
                </a:lnTo>
                <a:close/>
              </a:path>
              <a:path w="257809" h="269239">
                <a:moveTo>
                  <a:pt x="93091" y="113030"/>
                </a:moveTo>
                <a:lnTo>
                  <a:pt x="88265" y="113030"/>
                </a:lnTo>
                <a:lnTo>
                  <a:pt x="83693" y="115570"/>
                </a:lnTo>
                <a:lnTo>
                  <a:pt x="78994" y="116840"/>
                </a:lnTo>
                <a:lnTo>
                  <a:pt x="74295" y="119380"/>
                </a:lnTo>
                <a:lnTo>
                  <a:pt x="69723" y="124459"/>
                </a:lnTo>
                <a:lnTo>
                  <a:pt x="65151" y="128270"/>
                </a:lnTo>
                <a:lnTo>
                  <a:pt x="62103" y="133350"/>
                </a:lnTo>
                <a:lnTo>
                  <a:pt x="59055" y="143509"/>
                </a:lnTo>
                <a:lnTo>
                  <a:pt x="58801" y="148590"/>
                </a:lnTo>
                <a:lnTo>
                  <a:pt x="59944" y="153670"/>
                </a:lnTo>
                <a:lnTo>
                  <a:pt x="60960" y="158750"/>
                </a:lnTo>
                <a:lnTo>
                  <a:pt x="80137" y="184150"/>
                </a:lnTo>
                <a:lnTo>
                  <a:pt x="85598" y="190500"/>
                </a:lnTo>
                <a:lnTo>
                  <a:pt x="90932" y="194309"/>
                </a:lnTo>
                <a:lnTo>
                  <a:pt x="96012" y="198120"/>
                </a:lnTo>
                <a:lnTo>
                  <a:pt x="100965" y="201930"/>
                </a:lnTo>
                <a:lnTo>
                  <a:pt x="105918" y="204470"/>
                </a:lnTo>
                <a:lnTo>
                  <a:pt x="115570" y="207009"/>
                </a:lnTo>
                <a:lnTo>
                  <a:pt x="120269" y="207009"/>
                </a:lnTo>
                <a:lnTo>
                  <a:pt x="124841" y="205740"/>
                </a:lnTo>
                <a:lnTo>
                  <a:pt x="134239" y="200659"/>
                </a:lnTo>
                <a:lnTo>
                  <a:pt x="138811" y="195580"/>
                </a:lnTo>
                <a:lnTo>
                  <a:pt x="143510" y="191770"/>
                </a:lnTo>
                <a:lnTo>
                  <a:pt x="145034" y="189230"/>
                </a:lnTo>
                <a:lnTo>
                  <a:pt x="120523" y="189230"/>
                </a:lnTo>
                <a:lnTo>
                  <a:pt x="118110" y="187959"/>
                </a:lnTo>
                <a:lnTo>
                  <a:pt x="112776" y="186690"/>
                </a:lnTo>
                <a:lnTo>
                  <a:pt x="109601" y="184150"/>
                </a:lnTo>
                <a:lnTo>
                  <a:pt x="102489" y="179070"/>
                </a:lnTo>
                <a:lnTo>
                  <a:pt x="98298" y="175259"/>
                </a:lnTo>
                <a:lnTo>
                  <a:pt x="89535" y="166370"/>
                </a:lnTo>
                <a:lnTo>
                  <a:pt x="86106" y="162559"/>
                </a:lnTo>
                <a:lnTo>
                  <a:pt x="83439" y="158750"/>
                </a:lnTo>
                <a:lnTo>
                  <a:pt x="80899" y="156209"/>
                </a:lnTo>
                <a:lnTo>
                  <a:pt x="78867" y="152400"/>
                </a:lnTo>
                <a:lnTo>
                  <a:pt x="77724" y="149859"/>
                </a:lnTo>
                <a:lnTo>
                  <a:pt x="76454" y="147320"/>
                </a:lnTo>
                <a:lnTo>
                  <a:pt x="76073" y="144780"/>
                </a:lnTo>
                <a:lnTo>
                  <a:pt x="76454" y="142240"/>
                </a:lnTo>
                <a:lnTo>
                  <a:pt x="76708" y="139700"/>
                </a:lnTo>
                <a:lnTo>
                  <a:pt x="77978" y="138430"/>
                </a:lnTo>
                <a:lnTo>
                  <a:pt x="80010" y="135890"/>
                </a:lnTo>
                <a:lnTo>
                  <a:pt x="81280" y="134620"/>
                </a:lnTo>
                <a:lnTo>
                  <a:pt x="82423" y="133350"/>
                </a:lnTo>
                <a:lnTo>
                  <a:pt x="83820" y="133350"/>
                </a:lnTo>
                <a:lnTo>
                  <a:pt x="85090" y="132080"/>
                </a:lnTo>
                <a:lnTo>
                  <a:pt x="124993" y="132080"/>
                </a:lnTo>
                <a:lnTo>
                  <a:pt x="122809" y="129540"/>
                </a:lnTo>
                <a:lnTo>
                  <a:pt x="117602" y="125730"/>
                </a:lnTo>
                <a:lnTo>
                  <a:pt x="112522" y="121920"/>
                </a:lnTo>
                <a:lnTo>
                  <a:pt x="107569" y="118109"/>
                </a:lnTo>
                <a:lnTo>
                  <a:pt x="102616" y="115570"/>
                </a:lnTo>
                <a:lnTo>
                  <a:pt x="93091" y="113030"/>
                </a:lnTo>
                <a:close/>
              </a:path>
              <a:path w="257809" h="269239">
                <a:moveTo>
                  <a:pt x="124993" y="132080"/>
                </a:moveTo>
                <a:lnTo>
                  <a:pt x="91186" y="132080"/>
                </a:lnTo>
                <a:lnTo>
                  <a:pt x="92964" y="133350"/>
                </a:lnTo>
                <a:lnTo>
                  <a:pt x="94869" y="133350"/>
                </a:lnTo>
                <a:lnTo>
                  <a:pt x="96774" y="134620"/>
                </a:lnTo>
                <a:lnTo>
                  <a:pt x="99060" y="135890"/>
                </a:lnTo>
                <a:lnTo>
                  <a:pt x="101219" y="137159"/>
                </a:lnTo>
                <a:lnTo>
                  <a:pt x="103632" y="139700"/>
                </a:lnTo>
                <a:lnTo>
                  <a:pt x="108966" y="144780"/>
                </a:lnTo>
                <a:lnTo>
                  <a:pt x="111887" y="147320"/>
                </a:lnTo>
                <a:lnTo>
                  <a:pt x="115062" y="149859"/>
                </a:lnTo>
                <a:lnTo>
                  <a:pt x="117729" y="152400"/>
                </a:lnTo>
                <a:lnTo>
                  <a:pt x="120142" y="154940"/>
                </a:lnTo>
                <a:lnTo>
                  <a:pt x="122174" y="157480"/>
                </a:lnTo>
                <a:lnTo>
                  <a:pt x="124333" y="160020"/>
                </a:lnTo>
                <a:lnTo>
                  <a:pt x="125984" y="162559"/>
                </a:lnTo>
                <a:lnTo>
                  <a:pt x="127508" y="163830"/>
                </a:lnTo>
                <a:lnTo>
                  <a:pt x="128905" y="166370"/>
                </a:lnTo>
                <a:lnTo>
                  <a:pt x="130048" y="168909"/>
                </a:lnTo>
                <a:lnTo>
                  <a:pt x="131572" y="171450"/>
                </a:lnTo>
                <a:lnTo>
                  <a:pt x="132080" y="173990"/>
                </a:lnTo>
                <a:lnTo>
                  <a:pt x="128397" y="184150"/>
                </a:lnTo>
                <a:lnTo>
                  <a:pt x="126619" y="186690"/>
                </a:lnTo>
                <a:lnTo>
                  <a:pt x="124587" y="187959"/>
                </a:lnTo>
                <a:lnTo>
                  <a:pt x="120523" y="189230"/>
                </a:lnTo>
                <a:lnTo>
                  <a:pt x="145034" y="189230"/>
                </a:lnTo>
                <a:lnTo>
                  <a:pt x="146558" y="186690"/>
                </a:lnTo>
                <a:lnTo>
                  <a:pt x="149606" y="176530"/>
                </a:lnTo>
                <a:lnTo>
                  <a:pt x="149733" y="172720"/>
                </a:lnTo>
                <a:lnTo>
                  <a:pt x="148717" y="167640"/>
                </a:lnTo>
                <a:lnTo>
                  <a:pt x="128270" y="135890"/>
                </a:lnTo>
                <a:lnTo>
                  <a:pt x="124993" y="132080"/>
                </a:lnTo>
                <a:close/>
              </a:path>
              <a:path w="257809" h="269239">
                <a:moveTo>
                  <a:pt x="174244" y="157480"/>
                </a:moveTo>
                <a:lnTo>
                  <a:pt x="172212" y="157480"/>
                </a:lnTo>
                <a:lnTo>
                  <a:pt x="172847" y="158750"/>
                </a:lnTo>
                <a:lnTo>
                  <a:pt x="173736" y="158750"/>
                </a:lnTo>
                <a:lnTo>
                  <a:pt x="174244" y="157480"/>
                </a:lnTo>
                <a:close/>
              </a:path>
              <a:path w="257809" h="269239">
                <a:moveTo>
                  <a:pt x="159939" y="90170"/>
                </a:moveTo>
                <a:lnTo>
                  <a:pt x="132588" y="90170"/>
                </a:lnTo>
                <a:lnTo>
                  <a:pt x="176784" y="134620"/>
                </a:lnTo>
                <a:lnTo>
                  <a:pt x="164211" y="147320"/>
                </a:lnTo>
                <a:lnTo>
                  <a:pt x="163830" y="147320"/>
                </a:lnTo>
                <a:lnTo>
                  <a:pt x="163576" y="148590"/>
                </a:lnTo>
                <a:lnTo>
                  <a:pt x="163830" y="149859"/>
                </a:lnTo>
                <a:lnTo>
                  <a:pt x="164084" y="149859"/>
                </a:lnTo>
                <a:lnTo>
                  <a:pt x="164465" y="151130"/>
                </a:lnTo>
                <a:lnTo>
                  <a:pt x="166497" y="153670"/>
                </a:lnTo>
                <a:lnTo>
                  <a:pt x="168529" y="154940"/>
                </a:lnTo>
                <a:lnTo>
                  <a:pt x="169418" y="156209"/>
                </a:lnTo>
                <a:lnTo>
                  <a:pt x="170942" y="157480"/>
                </a:lnTo>
                <a:lnTo>
                  <a:pt x="174879" y="157480"/>
                </a:lnTo>
                <a:lnTo>
                  <a:pt x="212471" y="120650"/>
                </a:lnTo>
                <a:lnTo>
                  <a:pt x="190627" y="120650"/>
                </a:lnTo>
                <a:lnTo>
                  <a:pt x="159939" y="90170"/>
                </a:lnTo>
                <a:close/>
              </a:path>
              <a:path w="257809" h="269239">
                <a:moveTo>
                  <a:pt x="205867" y="109220"/>
                </a:moveTo>
                <a:lnTo>
                  <a:pt x="201676" y="109220"/>
                </a:lnTo>
                <a:lnTo>
                  <a:pt x="190627" y="120650"/>
                </a:lnTo>
                <a:lnTo>
                  <a:pt x="212471" y="120650"/>
                </a:lnTo>
                <a:lnTo>
                  <a:pt x="212725" y="119380"/>
                </a:lnTo>
                <a:lnTo>
                  <a:pt x="212979" y="119380"/>
                </a:lnTo>
                <a:lnTo>
                  <a:pt x="212979" y="118109"/>
                </a:lnTo>
                <a:lnTo>
                  <a:pt x="212725" y="116840"/>
                </a:lnTo>
                <a:lnTo>
                  <a:pt x="212217" y="115570"/>
                </a:lnTo>
                <a:lnTo>
                  <a:pt x="211582" y="115570"/>
                </a:lnTo>
                <a:lnTo>
                  <a:pt x="211074" y="114300"/>
                </a:lnTo>
                <a:lnTo>
                  <a:pt x="210185" y="114300"/>
                </a:lnTo>
                <a:lnTo>
                  <a:pt x="209296" y="113030"/>
                </a:lnTo>
                <a:lnTo>
                  <a:pt x="208280" y="111759"/>
                </a:lnTo>
                <a:lnTo>
                  <a:pt x="207391" y="110490"/>
                </a:lnTo>
                <a:lnTo>
                  <a:pt x="205867" y="109220"/>
                </a:lnTo>
                <a:close/>
              </a:path>
              <a:path w="257809" h="269239">
                <a:moveTo>
                  <a:pt x="134112" y="63500"/>
                </a:moveTo>
                <a:lnTo>
                  <a:pt x="132080" y="63500"/>
                </a:lnTo>
                <a:lnTo>
                  <a:pt x="131445" y="64769"/>
                </a:lnTo>
                <a:lnTo>
                  <a:pt x="129032" y="66040"/>
                </a:lnTo>
                <a:lnTo>
                  <a:pt x="127889" y="67309"/>
                </a:lnTo>
                <a:lnTo>
                  <a:pt x="126619" y="68580"/>
                </a:lnTo>
                <a:lnTo>
                  <a:pt x="125476" y="69850"/>
                </a:lnTo>
                <a:lnTo>
                  <a:pt x="124587" y="71120"/>
                </a:lnTo>
                <a:lnTo>
                  <a:pt x="122809" y="72390"/>
                </a:lnTo>
                <a:lnTo>
                  <a:pt x="122047" y="73659"/>
                </a:lnTo>
                <a:lnTo>
                  <a:pt x="121793" y="73659"/>
                </a:lnTo>
                <a:lnTo>
                  <a:pt x="121539" y="74930"/>
                </a:lnTo>
                <a:lnTo>
                  <a:pt x="121285" y="74930"/>
                </a:lnTo>
                <a:lnTo>
                  <a:pt x="116078" y="99059"/>
                </a:lnTo>
                <a:lnTo>
                  <a:pt x="116078" y="102870"/>
                </a:lnTo>
                <a:lnTo>
                  <a:pt x="116586" y="102870"/>
                </a:lnTo>
                <a:lnTo>
                  <a:pt x="116967" y="104140"/>
                </a:lnTo>
                <a:lnTo>
                  <a:pt x="119380" y="106680"/>
                </a:lnTo>
                <a:lnTo>
                  <a:pt x="120777" y="107950"/>
                </a:lnTo>
                <a:lnTo>
                  <a:pt x="122682" y="109220"/>
                </a:lnTo>
                <a:lnTo>
                  <a:pt x="123571" y="110490"/>
                </a:lnTo>
                <a:lnTo>
                  <a:pt x="125984" y="110490"/>
                </a:lnTo>
                <a:lnTo>
                  <a:pt x="126746" y="109220"/>
                </a:lnTo>
                <a:lnTo>
                  <a:pt x="127254" y="107950"/>
                </a:lnTo>
                <a:lnTo>
                  <a:pt x="132588" y="90170"/>
                </a:lnTo>
                <a:lnTo>
                  <a:pt x="159939" y="90170"/>
                </a:lnTo>
                <a:lnTo>
                  <a:pt x="134366" y="64769"/>
                </a:lnTo>
                <a:lnTo>
                  <a:pt x="134112" y="63500"/>
                </a:lnTo>
                <a:close/>
              </a:path>
              <a:path w="257809" h="269239">
                <a:moveTo>
                  <a:pt x="233807" y="31750"/>
                </a:moveTo>
                <a:lnTo>
                  <a:pt x="223012" y="31750"/>
                </a:lnTo>
                <a:lnTo>
                  <a:pt x="219329" y="33019"/>
                </a:lnTo>
                <a:lnTo>
                  <a:pt x="215646" y="35560"/>
                </a:lnTo>
                <a:lnTo>
                  <a:pt x="211836" y="38100"/>
                </a:lnTo>
                <a:lnTo>
                  <a:pt x="208153" y="40640"/>
                </a:lnTo>
                <a:lnTo>
                  <a:pt x="204470" y="44450"/>
                </a:lnTo>
                <a:lnTo>
                  <a:pt x="201930" y="46990"/>
                </a:lnTo>
                <a:lnTo>
                  <a:pt x="200787" y="48260"/>
                </a:lnTo>
                <a:lnTo>
                  <a:pt x="199517" y="49530"/>
                </a:lnTo>
                <a:lnTo>
                  <a:pt x="198374" y="50800"/>
                </a:lnTo>
                <a:lnTo>
                  <a:pt x="197358" y="52069"/>
                </a:lnTo>
                <a:lnTo>
                  <a:pt x="226568" y="52069"/>
                </a:lnTo>
                <a:lnTo>
                  <a:pt x="228473" y="53340"/>
                </a:lnTo>
                <a:lnTo>
                  <a:pt x="230251" y="53340"/>
                </a:lnTo>
                <a:lnTo>
                  <a:pt x="232029" y="54610"/>
                </a:lnTo>
                <a:lnTo>
                  <a:pt x="233807" y="57150"/>
                </a:lnTo>
                <a:lnTo>
                  <a:pt x="235712" y="58419"/>
                </a:lnTo>
                <a:lnTo>
                  <a:pt x="237109" y="60960"/>
                </a:lnTo>
                <a:lnTo>
                  <a:pt x="238633" y="64769"/>
                </a:lnTo>
                <a:lnTo>
                  <a:pt x="238887" y="67309"/>
                </a:lnTo>
                <a:lnTo>
                  <a:pt x="238633" y="68580"/>
                </a:lnTo>
                <a:lnTo>
                  <a:pt x="238506" y="71120"/>
                </a:lnTo>
                <a:lnTo>
                  <a:pt x="237744" y="72390"/>
                </a:lnTo>
                <a:lnTo>
                  <a:pt x="235204" y="77470"/>
                </a:lnTo>
                <a:lnTo>
                  <a:pt x="233553" y="78740"/>
                </a:lnTo>
                <a:lnTo>
                  <a:pt x="231521" y="81280"/>
                </a:lnTo>
                <a:lnTo>
                  <a:pt x="229235" y="83820"/>
                </a:lnTo>
                <a:lnTo>
                  <a:pt x="226949" y="85090"/>
                </a:lnTo>
                <a:lnTo>
                  <a:pt x="224917" y="86359"/>
                </a:lnTo>
                <a:lnTo>
                  <a:pt x="222758" y="87630"/>
                </a:lnTo>
                <a:lnTo>
                  <a:pt x="219202" y="90170"/>
                </a:lnTo>
                <a:lnTo>
                  <a:pt x="217551" y="90170"/>
                </a:lnTo>
                <a:lnTo>
                  <a:pt x="216154" y="91440"/>
                </a:lnTo>
                <a:lnTo>
                  <a:pt x="213233" y="91440"/>
                </a:lnTo>
                <a:lnTo>
                  <a:pt x="212852" y="92709"/>
                </a:lnTo>
                <a:lnTo>
                  <a:pt x="212344" y="92709"/>
                </a:lnTo>
                <a:lnTo>
                  <a:pt x="212344" y="93980"/>
                </a:lnTo>
                <a:lnTo>
                  <a:pt x="212979" y="95250"/>
                </a:lnTo>
                <a:lnTo>
                  <a:pt x="213487" y="95250"/>
                </a:lnTo>
                <a:lnTo>
                  <a:pt x="213995" y="96520"/>
                </a:lnTo>
                <a:lnTo>
                  <a:pt x="214630" y="97790"/>
                </a:lnTo>
                <a:lnTo>
                  <a:pt x="215519" y="97790"/>
                </a:lnTo>
                <a:lnTo>
                  <a:pt x="217297" y="100330"/>
                </a:lnTo>
                <a:lnTo>
                  <a:pt x="218186" y="100330"/>
                </a:lnTo>
                <a:lnTo>
                  <a:pt x="218821" y="101600"/>
                </a:lnTo>
                <a:lnTo>
                  <a:pt x="219583" y="101600"/>
                </a:lnTo>
                <a:lnTo>
                  <a:pt x="220218" y="102870"/>
                </a:lnTo>
                <a:lnTo>
                  <a:pt x="221234" y="102870"/>
                </a:lnTo>
                <a:lnTo>
                  <a:pt x="221742" y="104140"/>
                </a:lnTo>
                <a:lnTo>
                  <a:pt x="225171" y="104140"/>
                </a:lnTo>
                <a:lnTo>
                  <a:pt x="227965" y="102870"/>
                </a:lnTo>
                <a:lnTo>
                  <a:pt x="229616" y="101600"/>
                </a:lnTo>
                <a:lnTo>
                  <a:pt x="233426" y="99059"/>
                </a:lnTo>
                <a:lnTo>
                  <a:pt x="235458" y="97790"/>
                </a:lnTo>
                <a:lnTo>
                  <a:pt x="239776" y="95250"/>
                </a:lnTo>
                <a:lnTo>
                  <a:pt x="241935" y="92709"/>
                </a:lnTo>
                <a:lnTo>
                  <a:pt x="257556" y="60960"/>
                </a:lnTo>
                <a:lnTo>
                  <a:pt x="256921" y="57150"/>
                </a:lnTo>
                <a:lnTo>
                  <a:pt x="237236" y="34290"/>
                </a:lnTo>
                <a:lnTo>
                  <a:pt x="233807" y="31750"/>
                </a:lnTo>
                <a:close/>
              </a:path>
              <a:path w="257809" h="269239">
                <a:moveTo>
                  <a:pt x="198755" y="1269"/>
                </a:moveTo>
                <a:lnTo>
                  <a:pt x="195072" y="1269"/>
                </a:lnTo>
                <a:lnTo>
                  <a:pt x="162814" y="33019"/>
                </a:lnTo>
                <a:lnTo>
                  <a:pt x="161671" y="34290"/>
                </a:lnTo>
                <a:lnTo>
                  <a:pt x="161163" y="35560"/>
                </a:lnTo>
                <a:lnTo>
                  <a:pt x="161290" y="38100"/>
                </a:lnTo>
                <a:lnTo>
                  <a:pt x="162052" y="39369"/>
                </a:lnTo>
                <a:lnTo>
                  <a:pt x="192913" y="69850"/>
                </a:lnTo>
                <a:lnTo>
                  <a:pt x="194310" y="71120"/>
                </a:lnTo>
                <a:lnTo>
                  <a:pt x="195453" y="72390"/>
                </a:lnTo>
                <a:lnTo>
                  <a:pt x="198374" y="72390"/>
                </a:lnTo>
                <a:lnTo>
                  <a:pt x="200914" y="69850"/>
                </a:lnTo>
                <a:lnTo>
                  <a:pt x="202311" y="68580"/>
                </a:lnTo>
                <a:lnTo>
                  <a:pt x="203835" y="66040"/>
                </a:lnTo>
                <a:lnTo>
                  <a:pt x="205232" y="64769"/>
                </a:lnTo>
                <a:lnTo>
                  <a:pt x="207010" y="62230"/>
                </a:lnTo>
                <a:lnTo>
                  <a:pt x="211582" y="57150"/>
                </a:lnTo>
                <a:lnTo>
                  <a:pt x="213995" y="55880"/>
                </a:lnTo>
                <a:lnTo>
                  <a:pt x="216281" y="54610"/>
                </a:lnTo>
                <a:lnTo>
                  <a:pt x="220599" y="52069"/>
                </a:lnTo>
                <a:lnTo>
                  <a:pt x="197358" y="52069"/>
                </a:lnTo>
                <a:lnTo>
                  <a:pt x="182753" y="36830"/>
                </a:lnTo>
                <a:lnTo>
                  <a:pt x="207010" y="12700"/>
                </a:lnTo>
                <a:lnTo>
                  <a:pt x="207645" y="12700"/>
                </a:lnTo>
                <a:lnTo>
                  <a:pt x="207772" y="11430"/>
                </a:lnTo>
                <a:lnTo>
                  <a:pt x="207137" y="10160"/>
                </a:lnTo>
                <a:lnTo>
                  <a:pt x="206629" y="8890"/>
                </a:lnTo>
                <a:lnTo>
                  <a:pt x="205232" y="6350"/>
                </a:lnTo>
                <a:lnTo>
                  <a:pt x="203073" y="5080"/>
                </a:lnTo>
                <a:lnTo>
                  <a:pt x="202057" y="3810"/>
                </a:lnTo>
                <a:lnTo>
                  <a:pt x="201168" y="2540"/>
                </a:lnTo>
                <a:lnTo>
                  <a:pt x="198755" y="1269"/>
                </a:lnTo>
                <a:close/>
              </a:path>
              <a:path w="257809" h="269239">
                <a:moveTo>
                  <a:pt x="197358" y="0"/>
                </a:moveTo>
                <a:lnTo>
                  <a:pt x="196850" y="0"/>
                </a:lnTo>
                <a:lnTo>
                  <a:pt x="195834" y="1269"/>
                </a:lnTo>
                <a:lnTo>
                  <a:pt x="197993" y="1269"/>
                </a:lnTo>
                <a:lnTo>
                  <a:pt x="197358" y="0"/>
                </a:lnTo>
                <a:close/>
              </a:path>
            </a:pathLst>
          </a:custGeom>
          <a:solidFill>
            <a:srgbClr val="000000"/>
          </a:solidFill>
        </p:spPr>
        <p:txBody>
          <a:bodyPr wrap="square" lIns="0" tIns="0" rIns="0" bIns="0" rtlCol="0"/>
          <a:lstStyle/>
          <a:p>
            <a:endParaRPr/>
          </a:p>
        </p:txBody>
      </p:sp>
      <p:sp>
        <p:nvSpPr>
          <p:cNvPr id="114" name="object 114"/>
          <p:cNvSpPr/>
          <p:nvPr/>
        </p:nvSpPr>
        <p:spPr>
          <a:xfrm>
            <a:off x="8836787" y="5623534"/>
            <a:ext cx="259715" cy="269240"/>
          </a:xfrm>
          <a:custGeom>
            <a:avLst/>
            <a:gdLst/>
            <a:ahLst/>
            <a:cxnLst/>
            <a:rect l="l" t="t" r="r" b="b"/>
            <a:pathLst>
              <a:path w="259715" h="269239">
                <a:moveTo>
                  <a:pt x="61975" y="193040"/>
                </a:moveTo>
                <a:lnTo>
                  <a:pt x="33528" y="193040"/>
                </a:lnTo>
                <a:lnTo>
                  <a:pt x="36322" y="195580"/>
                </a:lnTo>
                <a:lnTo>
                  <a:pt x="37592" y="195580"/>
                </a:lnTo>
                <a:lnTo>
                  <a:pt x="40132" y="198120"/>
                </a:lnTo>
                <a:lnTo>
                  <a:pt x="41275" y="199390"/>
                </a:lnTo>
                <a:lnTo>
                  <a:pt x="42418" y="201930"/>
                </a:lnTo>
                <a:lnTo>
                  <a:pt x="43434" y="203200"/>
                </a:lnTo>
                <a:lnTo>
                  <a:pt x="44450" y="205740"/>
                </a:lnTo>
                <a:lnTo>
                  <a:pt x="46228" y="210820"/>
                </a:lnTo>
                <a:lnTo>
                  <a:pt x="46863" y="213359"/>
                </a:lnTo>
                <a:lnTo>
                  <a:pt x="47498" y="217170"/>
                </a:lnTo>
                <a:lnTo>
                  <a:pt x="48006" y="219709"/>
                </a:lnTo>
                <a:lnTo>
                  <a:pt x="48387" y="224790"/>
                </a:lnTo>
                <a:lnTo>
                  <a:pt x="49276" y="254000"/>
                </a:lnTo>
                <a:lnTo>
                  <a:pt x="49530" y="256540"/>
                </a:lnTo>
                <a:lnTo>
                  <a:pt x="50038" y="259080"/>
                </a:lnTo>
                <a:lnTo>
                  <a:pt x="50800" y="261620"/>
                </a:lnTo>
                <a:lnTo>
                  <a:pt x="52070" y="262890"/>
                </a:lnTo>
                <a:lnTo>
                  <a:pt x="52832" y="264159"/>
                </a:lnTo>
                <a:lnTo>
                  <a:pt x="53721" y="265430"/>
                </a:lnTo>
                <a:lnTo>
                  <a:pt x="54864" y="265430"/>
                </a:lnTo>
                <a:lnTo>
                  <a:pt x="56134" y="266700"/>
                </a:lnTo>
                <a:lnTo>
                  <a:pt x="57277" y="267970"/>
                </a:lnTo>
                <a:lnTo>
                  <a:pt x="59055" y="269240"/>
                </a:lnTo>
                <a:lnTo>
                  <a:pt x="63500" y="269240"/>
                </a:lnTo>
                <a:lnTo>
                  <a:pt x="64262" y="267970"/>
                </a:lnTo>
                <a:lnTo>
                  <a:pt x="88781" y="243840"/>
                </a:lnTo>
                <a:lnTo>
                  <a:pt x="65913" y="243840"/>
                </a:lnTo>
                <a:lnTo>
                  <a:pt x="65786" y="219709"/>
                </a:lnTo>
                <a:lnTo>
                  <a:pt x="65532" y="213359"/>
                </a:lnTo>
                <a:lnTo>
                  <a:pt x="64897" y="208280"/>
                </a:lnTo>
                <a:lnTo>
                  <a:pt x="64389" y="203200"/>
                </a:lnTo>
                <a:lnTo>
                  <a:pt x="63500" y="198120"/>
                </a:lnTo>
                <a:lnTo>
                  <a:pt x="61975" y="193040"/>
                </a:lnTo>
                <a:close/>
              </a:path>
              <a:path w="259715" h="269239">
                <a:moveTo>
                  <a:pt x="96520" y="217170"/>
                </a:moveTo>
                <a:lnTo>
                  <a:pt x="92837" y="217170"/>
                </a:lnTo>
                <a:lnTo>
                  <a:pt x="65913" y="243840"/>
                </a:lnTo>
                <a:lnTo>
                  <a:pt x="88781" y="243840"/>
                </a:lnTo>
                <a:lnTo>
                  <a:pt x="104267" y="228600"/>
                </a:lnTo>
                <a:lnTo>
                  <a:pt x="104521" y="228600"/>
                </a:lnTo>
                <a:lnTo>
                  <a:pt x="104775" y="227330"/>
                </a:lnTo>
                <a:lnTo>
                  <a:pt x="104902" y="227330"/>
                </a:lnTo>
                <a:lnTo>
                  <a:pt x="104902" y="226059"/>
                </a:lnTo>
                <a:lnTo>
                  <a:pt x="104648" y="226059"/>
                </a:lnTo>
                <a:lnTo>
                  <a:pt x="103886" y="223520"/>
                </a:lnTo>
                <a:lnTo>
                  <a:pt x="102616" y="222250"/>
                </a:lnTo>
                <a:lnTo>
                  <a:pt x="100711" y="220980"/>
                </a:lnTo>
                <a:lnTo>
                  <a:pt x="99822" y="219709"/>
                </a:lnTo>
                <a:lnTo>
                  <a:pt x="98044" y="218440"/>
                </a:lnTo>
                <a:lnTo>
                  <a:pt x="96520" y="217170"/>
                </a:lnTo>
                <a:close/>
              </a:path>
              <a:path w="259715" h="269239">
                <a:moveTo>
                  <a:pt x="40767" y="170180"/>
                </a:moveTo>
                <a:lnTo>
                  <a:pt x="30861" y="170180"/>
                </a:lnTo>
                <a:lnTo>
                  <a:pt x="27432" y="171450"/>
                </a:lnTo>
                <a:lnTo>
                  <a:pt x="20320" y="173990"/>
                </a:lnTo>
                <a:lnTo>
                  <a:pt x="16764" y="177800"/>
                </a:lnTo>
                <a:lnTo>
                  <a:pt x="13208" y="180340"/>
                </a:lnTo>
                <a:lnTo>
                  <a:pt x="11049" y="182880"/>
                </a:lnTo>
                <a:lnTo>
                  <a:pt x="9017" y="185420"/>
                </a:lnTo>
                <a:lnTo>
                  <a:pt x="5715" y="190500"/>
                </a:lnTo>
                <a:lnTo>
                  <a:pt x="4318" y="193040"/>
                </a:lnTo>
                <a:lnTo>
                  <a:pt x="3302" y="195580"/>
                </a:lnTo>
                <a:lnTo>
                  <a:pt x="2159" y="196850"/>
                </a:lnTo>
                <a:lnTo>
                  <a:pt x="1397" y="199390"/>
                </a:lnTo>
                <a:lnTo>
                  <a:pt x="762" y="200659"/>
                </a:lnTo>
                <a:lnTo>
                  <a:pt x="0" y="204470"/>
                </a:lnTo>
                <a:lnTo>
                  <a:pt x="0" y="207009"/>
                </a:lnTo>
                <a:lnTo>
                  <a:pt x="254" y="208280"/>
                </a:lnTo>
                <a:lnTo>
                  <a:pt x="762" y="208280"/>
                </a:lnTo>
                <a:lnTo>
                  <a:pt x="1143" y="209550"/>
                </a:lnTo>
                <a:lnTo>
                  <a:pt x="1524" y="209550"/>
                </a:lnTo>
                <a:lnTo>
                  <a:pt x="2032" y="210820"/>
                </a:lnTo>
                <a:lnTo>
                  <a:pt x="2413" y="210820"/>
                </a:lnTo>
                <a:lnTo>
                  <a:pt x="3175" y="212090"/>
                </a:lnTo>
                <a:lnTo>
                  <a:pt x="5080" y="213359"/>
                </a:lnTo>
                <a:lnTo>
                  <a:pt x="8001" y="215900"/>
                </a:lnTo>
                <a:lnTo>
                  <a:pt x="8763" y="217170"/>
                </a:lnTo>
                <a:lnTo>
                  <a:pt x="12573" y="217170"/>
                </a:lnTo>
                <a:lnTo>
                  <a:pt x="12954" y="215900"/>
                </a:lnTo>
                <a:lnTo>
                  <a:pt x="13462" y="213359"/>
                </a:lnTo>
                <a:lnTo>
                  <a:pt x="13843" y="210820"/>
                </a:lnTo>
                <a:lnTo>
                  <a:pt x="14478" y="209550"/>
                </a:lnTo>
                <a:lnTo>
                  <a:pt x="14986" y="208280"/>
                </a:lnTo>
                <a:lnTo>
                  <a:pt x="15875" y="205740"/>
                </a:lnTo>
                <a:lnTo>
                  <a:pt x="17907" y="201930"/>
                </a:lnTo>
                <a:lnTo>
                  <a:pt x="19558" y="199390"/>
                </a:lnTo>
                <a:lnTo>
                  <a:pt x="21590" y="196850"/>
                </a:lnTo>
                <a:lnTo>
                  <a:pt x="24638" y="194309"/>
                </a:lnTo>
                <a:lnTo>
                  <a:pt x="27686" y="193040"/>
                </a:lnTo>
                <a:lnTo>
                  <a:pt x="61975" y="193040"/>
                </a:lnTo>
                <a:lnTo>
                  <a:pt x="61214" y="190500"/>
                </a:lnTo>
                <a:lnTo>
                  <a:pt x="59817" y="186690"/>
                </a:lnTo>
                <a:lnTo>
                  <a:pt x="58039" y="184150"/>
                </a:lnTo>
                <a:lnTo>
                  <a:pt x="56388" y="181609"/>
                </a:lnTo>
                <a:lnTo>
                  <a:pt x="54356" y="179070"/>
                </a:lnTo>
                <a:lnTo>
                  <a:pt x="52197" y="177800"/>
                </a:lnTo>
                <a:lnTo>
                  <a:pt x="49657" y="175259"/>
                </a:lnTo>
                <a:lnTo>
                  <a:pt x="46863" y="172720"/>
                </a:lnTo>
                <a:lnTo>
                  <a:pt x="40767" y="170180"/>
                </a:lnTo>
                <a:close/>
              </a:path>
              <a:path w="259715" h="269239">
                <a:moveTo>
                  <a:pt x="93091" y="113030"/>
                </a:moveTo>
                <a:lnTo>
                  <a:pt x="88392" y="113030"/>
                </a:lnTo>
                <a:lnTo>
                  <a:pt x="78994" y="116840"/>
                </a:lnTo>
                <a:lnTo>
                  <a:pt x="58801" y="148590"/>
                </a:lnTo>
                <a:lnTo>
                  <a:pt x="61087" y="158750"/>
                </a:lnTo>
                <a:lnTo>
                  <a:pt x="63373" y="163830"/>
                </a:lnTo>
                <a:lnTo>
                  <a:pt x="66929" y="168909"/>
                </a:lnTo>
                <a:lnTo>
                  <a:pt x="70358" y="173990"/>
                </a:lnTo>
                <a:lnTo>
                  <a:pt x="74803" y="179070"/>
                </a:lnTo>
                <a:lnTo>
                  <a:pt x="80264" y="184150"/>
                </a:lnTo>
                <a:lnTo>
                  <a:pt x="85725" y="190500"/>
                </a:lnTo>
                <a:lnTo>
                  <a:pt x="90932" y="194309"/>
                </a:lnTo>
                <a:lnTo>
                  <a:pt x="101092" y="201930"/>
                </a:lnTo>
                <a:lnTo>
                  <a:pt x="106045" y="204470"/>
                </a:lnTo>
                <a:lnTo>
                  <a:pt x="115570" y="207009"/>
                </a:lnTo>
                <a:lnTo>
                  <a:pt x="120269" y="207009"/>
                </a:lnTo>
                <a:lnTo>
                  <a:pt x="124968" y="205740"/>
                </a:lnTo>
                <a:lnTo>
                  <a:pt x="129540" y="203200"/>
                </a:lnTo>
                <a:lnTo>
                  <a:pt x="134239" y="200659"/>
                </a:lnTo>
                <a:lnTo>
                  <a:pt x="138938" y="195580"/>
                </a:lnTo>
                <a:lnTo>
                  <a:pt x="143510" y="191770"/>
                </a:lnTo>
                <a:lnTo>
                  <a:pt x="145034" y="189230"/>
                </a:lnTo>
                <a:lnTo>
                  <a:pt x="120523" y="189230"/>
                </a:lnTo>
                <a:lnTo>
                  <a:pt x="118237" y="187959"/>
                </a:lnTo>
                <a:lnTo>
                  <a:pt x="115443" y="186690"/>
                </a:lnTo>
                <a:lnTo>
                  <a:pt x="112776" y="186690"/>
                </a:lnTo>
                <a:lnTo>
                  <a:pt x="109728" y="184150"/>
                </a:lnTo>
                <a:lnTo>
                  <a:pt x="106172" y="181609"/>
                </a:lnTo>
                <a:lnTo>
                  <a:pt x="77724" y="149859"/>
                </a:lnTo>
                <a:lnTo>
                  <a:pt x="76073" y="144780"/>
                </a:lnTo>
                <a:lnTo>
                  <a:pt x="76835" y="139700"/>
                </a:lnTo>
                <a:lnTo>
                  <a:pt x="77978" y="138430"/>
                </a:lnTo>
                <a:lnTo>
                  <a:pt x="80137" y="135890"/>
                </a:lnTo>
                <a:lnTo>
                  <a:pt x="81280" y="134620"/>
                </a:lnTo>
                <a:lnTo>
                  <a:pt x="82550" y="133350"/>
                </a:lnTo>
                <a:lnTo>
                  <a:pt x="85090" y="132080"/>
                </a:lnTo>
                <a:lnTo>
                  <a:pt x="125120" y="132080"/>
                </a:lnTo>
                <a:lnTo>
                  <a:pt x="122936" y="129540"/>
                </a:lnTo>
                <a:lnTo>
                  <a:pt x="117729" y="125730"/>
                </a:lnTo>
                <a:lnTo>
                  <a:pt x="107569" y="118109"/>
                </a:lnTo>
                <a:lnTo>
                  <a:pt x="102743" y="115570"/>
                </a:lnTo>
                <a:lnTo>
                  <a:pt x="93091" y="113030"/>
                </a:lnTo>
                <a:close/>
              </a:path>
              <a:path w="259715" h="269239">
                <a:moveTo>
                  <a:pt x="125120" y="132080"/>
                </a:moveTo>
                <a:lnTo>
                  <a:pt x="91313" y="132080"/>
                </a:lnTo>
                <a:lnTo>
                  <a:pt x="94869" y="133350"/>
                </a:lnTo>
                <a:lnTo>
                  <a:pt x="96901" y="134620"/>
                </a:lnTo>
                <a:lnTo>
                  <a:pt x="101219" y="137159"/>
                </a:lnTo>
                <a:lnTo>
                  <a:pt x="103632" y="139700"/>
                </a:lnTo>
                <a:lnTo>
                  <a:pt x="108966" y="144780"/>
                </a:lnTo>
                <a:lnTo>
                  <a:pt x="111887" y="147320"/>
                </a:lnTo>
                <a:lnTo>
                  <a:pt x="115189" y="149859"/>
                </a:lnTo>
                <a:lnTo>
                  <a:pt x="117856" y="152400"/>
                </a:lnTo>
                <a:lnTo>
                  <a:pt x="122301" y="157480"/>
                </a:lnTo>
                <a:lnTo>
                  <a:pt x="124333" y="160020"/>
                </a:lnTo>
                <a:lnTo>
                  <a:pt x="126111" y="162559"/>
                </a:lnTo>
                <a:lnTo>
                  <a:pt x="128905" y="166370"/>
                </a:lnTo>
                <a:lnTo>
                  <a:pt x="130048" y="168909"/>
                </a:lnTo>
                <a:lnTo>
                  <a:pt x="130810" y="170180"/>
                </a:lnTo>
                <a:lnTo>
                  <a:pt x="131699" y="171450"/>
                </a:lnTo>
                <a:lnTo>
                  <a:pt x="132080" y="173990"/>
                </a:lnTo>
                <a:lnTo>
                  <a:pt x="132334" y="177800"/>
                </a:lnTo>
                <a:lnTo>
                  <a:pt x="132080" y="179070"/>
                </a:lnTo>
                <a:lnTo>
                  <a:pt x="130810" y="181609"/>
                </a:lnTo>
                <a:lnTo>
                  <a:pt x="129794" y="182880"/>
                </a:lnTo>
                <a:lnTo>
                  <a:pt x="128397" y="184150"/>
                </a:lnTo>
                <a:lnTo>
                  <a:pt x="126619" y="186690"/>
                </a:lnTo>
                <a:lnTo>
                  <a:pt x="124714" y="187959"/>
                </a:lnTo>
                <a:lnTo>
                  <a:pt x="122682" y="187959"/>
                </a:lnTo>
                <a:lnTo>
                  <a:pt x="120523" y="189230"/>
                </a:lnTo>
                <a:lnTo>
                  <a:pt x="145034" y="189230"/>
                </a:lnTo>
                <a:lnTo>
                  <a:pt x="146558" y="186690"/>
                </a:lnTo>
                <a:lnTo>
                  <a:pt x="149606" y="176530"/>
                </a:lnTo>
                <a:lnTo>
                  <a:pt x="149860" y="172720"/>
                </a:lnTo>
                <a:lnTo>
                  <a:pt x="147574" y="162559"/>
                </a:lnTo>
                <a:lnTo>
                  <a:pt x="128397" y="135890"/>
                </a:lnTo>
                <a:lnTo>
                  <a:pt x="125120" y="132080"/>
                </a:lnTo>
                <a:close/>
              </a:path>
              <a:path w="259715" h="269239">
                <a:moveTo>
                  <a:pt x="174244" y="157480"/>
                </a:moveTo>
                <a:lnTo>
                  <a:pt x="171704" y="157480"/>
                </a:lnTo>
                <a:lnTo>
                  <a:pt x="172974" y="158750"/>
                </a:lnTo>
                <a:lnTo>
                  <a:pt x="173482" y="158750"/>
                </a:lnTo>
                <a:lnTo>
                  <a:pt x="174244" y="157480"/>
                </a:lnTo>
                <a:close/>
              </a:path>
              <a:path w="259715" h="269239">
                <a:moveTo>
                  <a:pt x="160066" y="90170"/>
                </a:moveTo>
                <a:lnTo>
                  <a:pt x="132588" y="90170"/>
                </a:lnTo>
                <a:lnTo>
                  <a:pt x="176911" y="134620"/>
                </a:lnTo>
                <a:lnTo>
                  <a:pt x="164211" y="147320"/>
                </a:lnTo>
                <a:lnTo>
                  <a:pt x="163703" y="147320"/>
                </a:lnTo>
                <a:lnTo>
                  <a:pt x="163703" y="148590"/>
                </a:lnTo>
                <a:lnTo>
                  <a:pt x="164211" y="149859"/>
                </a:lnTo>
                <a:lnTo>
                  <a:pt x="164592" y="151130"/>
                </a:lnTo>
                <a:lnTo>
                  <a:pt x="165227" y="151130"/>
                </a:lnTo>
                <a:lnTo>
                  <a:pt x="165735" y="152400"/>
                </a:lnTo>
                <a:lnTo>
                  <a:pt x="167640" y="154940"/>
                </a:lnTo>
                <a:lnTo>
                  <a:pt x="168529" y="154940"/>
                </a:lnTo>
                <a:lnTo>
                  <a:pt x="169418" y="156209"/>
                </a:lnTo>
                <a:lnTo>
                  <a:pt x="170307" y="156209"/>
                </a:lnTo>
                <a:lnTo>
                  <a:pt x="171069" y="157480"/>
                </a:lnTo>
                <a:lnTo>
                  <a:pt x="174879" y="157480"/>
                </a:lnTo>
                <a:lnTo>
                  <a:pt x="212471" y="120650"/>
                </a:lnTo>
                <a:lnTo>
                  <a:pt x="190754" y="120650"/>
                </a:lnTo>
                <a:lnTo>
                  <a:pt x="160066" y="90170"/>
                </a:lnTo>
                <a:close/>
              </a:path>
              <a:path w="259715" h="269239">
                <a:moveTo>
                  <a:pt x="205867" y="109220"/>
                </a:moveTo>
                <a:lnTo>
                  <a:pt x="201803" y="109220"/>
                </a:lnTo>
                <a:lnTo>
                  <a:pt x="190754" y="120650"/>
                </a:lnTo>
                <a:lnTo>
                  <a:pt x="212471" y="120650"/>
                </a:lnTo>
                <a:lnTo>
                  <a:pt x="212852" y="119380"/>
                </a:lnTo>
                <a:lnTo>
                  <a:pt x="213106" y="119380"/>
                </a:lnTo>
                <a:lnTo>
                  <a:pt x="213106" y="118109"/>
                </a:lnTo>
                <a:lnTo>
                  <a:pt x="212598" y="116840"/>
                </a:lnTo>
                <a:lnTo>
                  <a:pt x="212217" y="115570"/>
                </a:lnTo>
                <a:lnTo>
                  <a:pt x="211709" y="115570"/>
                </a:lnTo>
                <a:lnTo>
                  <a:pt x="211074" y="114300"/>
                </a:lnTo>
                <a:lnTo>
                  <a:pt x="210312" y="114300"/>
                </a:lnTo>
                <a:lnTo>
                  <a:pt x="208280" y="111759"/>
                </a:lnTo>
                <a:lnTo>
                  <a:pt x="207391" y="110490"/>
                </a:lnTo>
                <a:lnTo>
                  <a:pt x="205867" y="109220"/>
                </a:lnTo>
                <a:close/>
              </a:path>
              <a:path w="259715" h="269239">
                <a:moveTo>
                  <a:pt x="126492" y="109220"/>
                </a:moveTo>
                <a:lnTo>
                  <a:pt x="122809" y="109220"/>
                </a:lnTo>
                <a:lnTo>
                  <a:pt x="123571" y="110490"/>
                </a:lnTo>
                <a:lnTo>
                  <a:pt x="125984" y="110490"/>
                </a:lnTo>
                <a:lnTo>
                  <a:pt x="126492" y="109220"/>
                </a:lnTo>
                <a:close/>
              </a:path>
              <a:path w="259715" h="269239">
                <a:moveTo>
                  <a:pt x="133858" y="63500"/>
                </a:moveTo>
                <a:lnTo>
                  <a:pt x="132588" y="63500"/>
                </a:lnTo>
                <a:lnTo>
                  <a:pt x="131572" y="64769"/>
                </a:lnTo>
                <a:lnTo>
                  <a:pt x="130810" y="64769"/>
                </a:lnTo>
                <a:lnTo>
                  <a:pt x="129921" y="66040"/>
                </a:lnTo>
                <a:lnTo>
                  <a:pt x="129159" y="66040"/>
                </a:lnTo>
                <a:lnTo>
                  <a:pt x="128016" y="67309"/>
                </a:lnTo>
                <a:lnTo>
                  <a:pt x="126619" y="68580"/>
                </a:lnTo>
                <a:lnTo>
                  <a:pt x="125603" y="69850"/>
                </a:lnTo>
                <a:lnTo>
                  <a:pt x="124714" y="71120"/>
                </a:lnTo>
                <a:lnTo>
                  <a:pt x="124079" y="71120"/>
                </a:lnTo>
                <a:lnTo>
                  <a:pt x="123317" y="72390"/>
                </a:lnTo>
                <a:lnTo>
                  <a:pt x="122809" y="72390"/>
                </a:lnTo>
                <a:lnTo>
                  <a:pt x="122047" y="73659"/>
                </a:lnTo>
                <a:lnTo>
                  <a:pt x="121793" y="73659"/>
                </a:lnTo>
                <a:lnTo>
                  <a:pt x="121285" y="74930"/>
                </a:lnTo>
                <a:lnTo>
                  <a:pt x="115951" y="100330"/>
                </a:lnTo>
                <a:lnTo>
                  <a:pt x="116078" y="102870"/>
                </a:lnTo>
                <a:lnTo>
                  <a:pt x="116586" y="102870"/>
                </a:lnTo>
                <a:lnTo>
                  <a:pt x="116967" y="104140"/>
                </a:lnTo>
                <a:lnTo>
                  <a:pt x="118618" y="105409"/>
                </a:lnTo>
                <a:lnTo>
                  <a:pt x="119507" y="106680"/>
                </a:lnTo>
                <a:lnTo>
                  <a:pt x="120777" y="107950"/>
                </a:lnTo>
                <a:lnTo>
                  <a:pt x="121920" y="109220"/>
                </a:lnTo>
                <a:lnTo>
                  <a:pt x="126873" y="109220"/>
                </a:lnTo>
                <a:lnTo>
                  <a:pt x="127762" y="106680"/>
                </a:lnTo>
                <a:lnTo>
                  <a:pt x="132588" y="90170"/>
                </a:lnTo>
                <a:lnTo>
                  <a:pt x="160066" y="90170"/>
                </a:lnTo>
                <a:lnTo>
                  <a:pt x="134493" y="64769"/>
                </a:lnTo>
                <a:lnTo>
                  <a:pt x="133858" y="63500"/>
                </a:lnTo>
                <a:close/>
              </a:path>
              <a:path w="259715" h="269239">
                <a:moveTo>
                  <a:pt x="201295" y="0"/>
                </a:moveTo>
                <a:lnTo>
                  <a:pt x="197739" y="0"/>
                </a:lnTo>
                <a:lnTo>
                  <a:pt x="195453" y="1269"/>
                </a:lnTo>
                <a:lnTo>
                  <a:pt x="194183" y="2540"/>
                </a:lnTo>
                <a:lnTo>
                  <a:pt x="191389" y="3810"/>
                </a:lnTo>
                <a:lnTo>
                  <a:pt x="189992" y="5080"/>
                </a:lnTo>
                <a:lnTo>
                  <a:pt x="186944" y="7619"/>
                </a:lnTo>
                <a:lnTo>
                  <a:pt x="179959" y="13969"/>
                </a:lnTo>
                <a:lnTo>
                  <a:pt x="176911" y="17780"/>
                </a:lnTo>
                <a:lnTo>
                  <a:pt x="175006" y="22860"/>
                </a:lnTo>
                <a:lnTo>
                  <a:pt x="172974" y="26669"/>
                </a:lnTo>
                <a:lnTo>
                  <a:pt x="171958" y="30480"/>
                </a:lnTo>
                <a:lnTo>
                  <a:pt x="171667" y="35560"/>
                </a:lnTo>
                <a:lnTo>
                  <a:pt x="171576" y="40640"/>
                </a:lnTo>
                <a:lnTo>
                  <a:pt x="171831" y="43180"/>
                </a:lnTo>
                <a:lnTo>
                  <a:pt x="173101" y="46990"/>
                </a:lnTo>
                <a:lnTo>
                  <a:pt x="174244" y="50800"/>
                </a:lnTo>
                <a:lnTo>
                  <a:pt x="175895" y="54610"/>
                </a:lnTo>
                <a:lnTo>
                  <a:pt x="179959" y="60960"/>
                </a:lnTo>
                <a:lnTo>
                  <a:pt x="182372" y="64769"/>
                </a:lnTo>
                <a:lnTo>
                  <a:pt x="184912" y="68580"/>
                </a:lnTo>
                <a:lnTo>
                  <a:pt x="190246" y="73659"/>
                </a:lnTo>
                <a:lnTo>
                  <a:pt x="196088" y="80009"/>
                </a:lnTo>
                <a:lnTo>
                  <a:pt x="199263" y="82550"/>
                </a:lnTo>
                <a:lnTo>
                  <a:pt x="202311" y="85090"/>
                </a:lnTo>
                <a:lnTo>
                  <a:pt x="205486" y="87630"/>
                </a:lnTo>
                <a:lnTo>
                  <a:pt x="208534" y="90170"/>
                </a:lnTo>
                <a:lnTo>
                  <a:pt x="214630" y="93980"/>
                </a:lnTo>
                <a:lnTo>
                  <a:pt x="217678" y="95250"/>
                </a:lnTo>
                <a:lnTo>
                  <a:pt x="223774" y="96520"/>
                </a:lnTo>
                <a:lnTo>
                  <a:pt x="232918" y="96520"/>
                </a:lnTo>
                <a:lnTo>
                  <a:pt x="242062" y="92709"/>
                </a:lnTo>
                <a:lnTo>
                  <a:pt x="245237" y="90170"/>
                </a:lnTo>
                <a:lnTo>
                  <a:pt x="248412" y="86359"/>
                </a:lnTo>
                <a:lnTo>
                  <a:pt x="252222" y="82550"/>
                </a:lnTo>
                <a:lnTo>
                  <a:pt x="255143" y="78740"/>
                </a:lnTo>
                <a:lnTo>
                  <a:pt x="226949" y="78740"/>
                </a:lnTo>
                <a:lnTo>
                  <a:pt x="224663" y="77470"/>
                </a:lnTo>
                <a:lnTo>
                  <a:pt x="222123" y="76200"/>
                </a:lnTo>
                <a:lnTo>
                  <a:pt x="216281" y="72390"/>
                </a:lnTo>
                <a:lnTo>
                  <a:pt x="212852" y="69850"/>
                </a:lnTo>
                <a:lnTo>
                  <a:pt x="209169" y="66040"/>
                </a:lnTo>
                <a:lnTo>
                  <a:pt x="209677" y="63500"/>
                </a:lnTo>
                <a:lnTo>
                  <a:pt x="210058" y="62230"/>
                </a:lnTo>
                <a:lnTo>
                  <a:pt x="211582" y="58419"/>
                </a:lnTo>
                <a:lnTo>
                  <a:pt x="212852" y="55880"/>
                </a:lnTo>
                <a:lnTo>
                  <a:pt x="198755" y="55880"/>
                </a:lnTo>
                <a:lnTo>
                  <a:pt x="196088" y="53340"/>
                </a:lnTo>
                <a:lnTo>
                  <a:pt x="193929" y="50800"/>
                </a:lnTo>
                <a:lnTo>
                  <a:pt x="192151" y="46990"/>
                </a:lnTo>
                <a:lnTo>
                  <a:pt x="190246" y="44450"/>
                </a:lnTo>
                <a:lnTo>
                  <a:pt x="189103" y="41910"/>
                </a:lnTo>
                <a:lnTo>
                  <a:pt x="188468" y="38100"/>
                </a:lnTo>
                <a:lnTo>
                  <a:pt x="187960" y="35560"/>
                </a:lnTo>
                <a:lnTo>
                  <a:pt x="196342" y="19050"/>
                </a:lnTo>
                <a:lnTo>
                  <a:pt x="197866" y="17780"/>
                </a:lnTo>
                <a:lnTo>
                  <a:pt x="202184" y="13969"/>
                </a:lnTo>
                <a:lnTo>
                  <a:pt x="205740" y="12700"/>
                </a:lnTo>
                <a:lnTo>
                  <a:pt x="207518" y="11430"/>
                </a:lnTo>
                <a:lnTo>
                  <a:pt x="208661" y="11430"/>
                </a:lnTo>
                <a:lnTo>
                  <a:pt x="209169" y="10160"/>
                </a:lnTo>
                <a:lnTo>
                  <a:pt x="209169" y="8890"/>
                </a:lnTo>
                <a:lnTo>
                  <a:pt x="208661" y="7619"/>
                </a:lnTo>
                <a:lnTo>
                  <a:pt x="208280" y="7619"/>
                </a:lnTo>
                <a:lnTo>
                  <a:pt x="207518" y="6350"/>
                </a:lnTo>
                <a:lnTo>
                  <a:pt x="206883" y="5080"/>
                </a:lnTo>
                <a:lnTo>
                  <a:pt x="204978" y="3810"/>
                </a:lnTo>
                <a:lnTo>
                  <a:pt x="204216" y="2540"/>
                </a:lnTo>
                <a:lnTo>
                  <a:pt x="202565" y="1269"/>
                </a:lnTo>
                <a:lnTo>
                  <a:pt x="202057" y="1269"/>
                </a:lnTo>
                <a:lnTo>
                  <a:pt x="201295" y="0"/>
                </a:lnTo>
                <a:close/>
              </a:path>
              <a:path w="259715" h="269239">
                <a:moveTo>
                  <a:pt x="255227" y="46990"/>
                </a:moveTo>
                <a:lnTo>
                  <a:pt x="227711" y="46990"/>
                </a:lnTo>
                <a:lnTo>
                  <a:pt x="232664" y="50800"/>
                </a:lnTo>
                <a:lnTo>
                  <a:pt x="237998" y="54610"/>
                </a:lnTo>
                <a:lnTo>
                  <a:pt x="239395" y="57150"/>
                </a:lnTo>
                <a:lnTo>
                  <a:pt x="241427" y="60960"/>
                </a:lnTo>
                <a:lnTo>
                  <a:pt x="242062" y="62230"/>
                </a:lnTo>
                <a:lnTo>
                  <a:pt x="242400" y="64769"/>
                </a:lnTo>
                <a:lnTo>
                  <a:pt x="242443" y="68580"/>
                </a:lnTo>
                <a:lnTo>
                  <a:pt x="241173" y="72390"/>
                </a:lnTo>
                <a:lnTo>
                  <a:pt x="240157" y="73659"/>
                </a:lnTo>
                <a:lnTo>
                  <a:pt x="236855" y="77470"/>
                </a:lnTo>
                <a:lnTo>
                  <a:pt x="235077" y="77470"/>
                </a:lnTo>
                <a:lnTo>
                  <a:pt x="233299" y="78740"/>
                </a:lnTo>
                <a:lnTo>
                  <a:pt x="255143" y="78740"/>
                </a:lnTo>
                <a:lnTo>
                  <a:pt x="258699" y="69850"/>
                </a:lnTo>
                <a:lnTo>
                  <a:pt x="259461" y="66040"/>
                </a:lnTo>
                <a:lnTo>
                  <a:pt x="259334" y="57150"/>
                </a:lnTo>
                <a:lnTo>
                  <a:pt x="258318" y="53340"/>
                </a:lnTo>
                <a:lnTo>
                  <a:pt x="256413" y="49530"/>
                </a:lnTo>
                <a:lnTo>
                  <a:pt x="255227" y="46990"/>
                </a:lnTo>
                <a:close/>
              </a:path>
              <a:path w="259715" h="269239">
                <a:moveTo>
                  <a:pt x="225933" y="27940"/>
                </a:moveTo>
                <a:lnTo>
                  <a:pt x="222631" y="29210"/>
                </a:lnTo>
                <a:lnTo>
                  <a:pt x="215773" y="31750"/>
                </a:lnTo>
                <a:lnTo>
                  <a:pt x="212344" y="34290"/>
                </a:lnTo>
                <a:lnTo>
                  <a:pt x="207391" y="39369"/>
                </a:lnTo>
                <a:lnTo>
                  <a:pt x="205994" y="40640"/>
                </a:lnTo>
                <a:lnTo>
                  <a:pt x="203708" y="44450"/>
                </a:lnTo>
                <a:lnTo>
                  <a:pt x="201930" y="46990"/>
                </a:lnTo>
                <a:lnTo>
                  <a:pt x="199390" y="53340"/>
                </a:lnTo>
                <a:lnTo>
                  <a:pt x="199009" y="54610"/>
                </a:lnTo>
                <a:lnTo>
                  <a:pt x="198755" y="55880"/>
                </a:lnTo>
                <a:lnTo>
                  <a:pt x="212852" y="55880"/>
                </a:lnTo>
                <a:lnTo>
                  <a:pt x="214376" y="53340"/>
                </a:lnTo>
                <a:lnTo>
                  <a:pt x="215265" y="52069"/>
                </a:lnTo>
                <a:lnTo>
                  <a:pt x="217932" y="49530"/>
                </a:lnTo>
                <a:lnTo>
                  <a:pt x="219583" y="48260"/>
                </a:lnTo>
                <a:lnTo>
                  <a:pt x="222885" y="46990"/>
                </a:lnTo>
                <a:lnTo>
                  <a:pt x="255227" y="46990"/>
                </a:lnTo>
                <a:lnTo>
                  <a:pt x="254635" y="45719"/>
                </a:lnTo>
                <a:lnTo>
                  <a:pt x="239141" y="31750"/>
                </a:lnTo>
                <a:lnTo>
                  <a:pt x="235839" y="29210"/>
                </a:lnTo>
                <a:lnTo>
                  <a:pt x="232537" y="29210"/>
                </a:lnTo>
                <a:lnTo>
                  <a:pt x="225933" y="27940"/>
                </a:lnTo>
                <a:close/>
              </a:path>
            </a:pathLst>
          </a:custGeom>
          <a:solidFill>
            <a:srgbClr val="000000"/>
          </a:solidFill>
        </p:spPr>
        <p:txBody>
          <a:bodyPr wrap="square" lIns="0" tIns="0" rIns="0" bIns="0" rtlCol="0"/>
          <a:lstStyle/>
          <a:p>
            <a:endParaRPr/>
          </a:p>
        </p:txBody>
      </p:sp>
      <p:sp>
        <p:nvSpPr>
          <p:cNvPr id="115" name="object 115"/>
          <p:cNvSpPr/>
          <p:nvPr/>
        </p:nvSpPr>
        <p:spPr>
          <a:xfrm>
            <a:off x="9290811" y="5619724"/>
            <a:ext cx="245110" cy="273050"/>
          </a:xfrm>
          <a:custGeom>
            <a:avLst/>
            <a:gdLst/>
            <a:ahLst/>
            <a:cxnLst/>
            <a:rect l="l" t="t" r="r" b="b"/>
            <a:pathLst>
              <a:path w="245109" h="273050">
                <a:moveTo>
                  <a:pt x="62018" y="196850"/>
                </a:moveTo>
                <a:lnTo>
                  <a:pt x="33655" y="196850"/>
                </a:lnTo>
                <a:lnTo>
                  <a:pt x="36449" y="199390"/>
                </a:lnTo>
                <a:lnTo>
                  <a:pt x="37719" y="199390"/>
                </a:lnTo>
                <a:lnTo>
                  <a:pt x="40132" y="201930"/>
                </a:lnTo>
                <a:lnTo>
                  <a:pt x="47498" y="220980"/>
                </a:lnTo>
                <a:lnTo>
                  <a:pt x="48133" y="223520"/>
                </a:lnTo>
                <a:lnTo>
                  <a:pt x="48431" y="229870"/>
                </a:lnTo>
                <a:lnTo>
                  <a:pt x="49403" y="257810"/>
                </a:lnTo>
                <a:lnTo>
                  <a:pt x="49403" y="259080"/>
                </a:lnTo>
                <a:lnTo>
                  <a:pt x="50165" y="262890"/>
                </a:lnTo>
                <a:lnTo>
                  <a:pt x="50927" y="265430"/>
                </a:lnTo>
                <a:lnTo>
                  <a:pt x="51435" y="265430"/>
                </a:lnTo>
                <a:lnTo>
                  <a:pt x="52197" y="266700"/>
                </a:lnTo>
                <a:lnTo>
                  <a:pt x="52832" y="267970"/>
                </a:lnTo>
                <a:lnTo>
                  <a:pt x="54991" y="269240"/>
                </a:lnTo>
                <a:lnTo>
                  <a:pt x="56261" y="270510"/>
                </a:lnTo>
                <a:lnTo>
                  <a:pt x="57277" y="271780"/>
                </a:lnTo>
                <a:lnTo>
                  <a:pt x="58166" y="273050"/>
                </a:lnTo>
                <a:lnTo>
                  <a:pt x="63627" y="273050"/>
                </a:lnTo>
                <a:lnTo>
                  <a:pt x="64389" y="271780"/>
                </a:lnTo>
                <a:lnTo>
                  <a:pt x="88830" y="247650"/>
                </a:lnTo>
                <a:lnTo>
                  <a:pt x="66040" y="247650"/>
                </a:lnTo>
                <a:lnTo>
                  <a:pt x="65786" y="232410"/>
                </a:lnTo>
                <a:lnTo>
                  <a:pt x="65684" y="219710"/>
                </a:lnTo>
                <a:lnTo>
                  <a:pt x="65532" y="217170"/>
                </a:lnTo>
                <a:lnTo>
                  <a:pt x="65024" y="212090"/>
                </a:lnTo>
                <a:lnTo>
                  <a:pt x="64389" y="207010"/>
                </a:lnTo>
                <a:lnTo>
                  <a:pt x="63500" y="201930"/>
                </a:lnTo>
                <a:lnTo>
                  <a:pt x="62357" y="198120"/>
                </a:lnTo>
                <a:lnTo>
                  <a:pt x="62018" y="196850"/>
                </a:lnTo>
                <a:close/>
              </a:path>
              <a:path w="245109" h="273050">
                <a:moveTo>
                  <a:pt x="97282" y="220980"/>
                </a:moveTo>
                <a:lnTo>
                  <a:pt x="92837" y="220980"/>
                </a:lnTo>
                <a:lnTo>
                  <a:pt x="66040" y="247650"/>
                </a:lnTo>
                <a:lnTo>
                  <a:pt x="88830" y="247650"/>
                </a:lnTo>
                <a:lnTo>
                  <a:pt x="104267" y="232410"/>
                </a:lnTo>
                <a:lnTo>
                  <a:pt x="104648" y="232410"/>
                </a:lnTo>
                <a:lnTo>
                  <a:pt x="104902" y="231140"/>
                </a:lnTo>
                <a:lnTo>
                  <a:pt x="104902" y="229870"/>
                </a:lnTo>
                <a:lnTo>
                  <a:pt x="103886" y="227330"/>
                </a:lnTo>
                <a:lnTo>
                  <a:pt x="102616" y="226060"/>
                </a:lnTo>
                <a:lnTo>
                  <a:pt x="101854" y="224790"/>
                </a:lnTo>
                <a:lnTo>
                  <a:pt x="100838" y="224790"/>
                </a:lnTo>
                <a:lnTo>
                  <a:pt x="99822" y="223520"/>
                </a:lnTo>
                <a:lnTo>
                  <a:pt x="98933" y="222250"/>
                </a:lnTo>
                <a:lnTo>
                  <a:pt x="98044" y="222250"/>
                </a:lnTo>
                <a:lnTo>
                  <a:pt x="97282" y="220980"/>
                </a:lnTo>
                <a:close/>
              </a:path>
              <a:path w="245109" h="273050">
                <a:moveTo>
                  <a:pt x="40767" y="173990"/>
                </a:moveTo>
                <a:lnTo>
                  <a:pt x="30861" y="173990"/>
                </a:lnTo>
                <a:lnTo>
                  <a:pt x="27432" y="175260"/>
                </a:lnTo>
                <a:lnTo>
                  <a:pt x="23876" y="176530"/>
                </a:lnTo>
                <a:lnTo>
                  <a:pt x="20447" y="177800"/>
                </a:lnTo>
                <a:lnTo>
                  <a:pt x="16891" y="181610"/>
                </a:lnTo>
                <a:lnTo>
                  <a:pt x="13335" y="184150"/>
                </a:lnTo>
                <a:lnTo>
                  <a:pt x="3302" y="199390"/>
                </a:lnTo>
                <a:lnTo>
                  <a:pt x="1397" y="203200"/>
                </a:lnTo>
                <a:lnTo>
                  <a:pt x="381" y="207010"/>
                </a:lnTo>
                <a:lnTo>
                  <a:pt x="127" y="208280"/>
                </a:lnTo>
                <a:lnTo>
                  <a:pt x="127" y="209550"/>
                </a:lnTo>
                <a:lnTo>
                  <a:pt x="0" y="209550"/>
                </a:lnTo>
                <a:lnTo>
                  <a:pt x="127" y="210820"/>
                </a:lnTo>
                <a:lnTo>
                  <a:pt x="508" y="212090"/>
                </a:lnTo>
                <a:lnTo>
                  <a:pt x="889" y="212090"/>
                </a:lnTo>
                <a:lnTo>
                  <a:pt x="1143" y="213360"/>
                </a:lnTo>
                <a:lnTo>
                  <a:pt x="1524" y="213360"/>
                </a:lnTo>
                <a:lnTo>
                  <a:pt x="3175" y="215900"/>
                </a:lnTo>
                <a:lnTo>
                  <a:pt x="3937" y="215900"/>
                </a:lnTo>
                <a:lnTo>
                  <a:pt x="6223" y="218440"/>
                </a:lnTo>
                <a:lnTo>
                  <a:pt x="8001" y="219710"/>
                </a:lnTo>
                <a:lnTo>
                  <a:pt x="8890" y="220980"/>
                </a:lnTo>
                <a:lnTo>
                  <a:pt x="12700" y="220980"/>
                </a:lnTo>
                <a:lnTo>
                  <a:pt x="13335" y="218440"/>
                </a:lnTo>
                <a:lnTo>
                  <a:pt x="13589" y="217170"/>
                </a:lnTo>
                <a:lnTo>
                  <a:pt x="13970" y="214630"/>
                </a:lnTo>
                <a:lnTo>
                  <a:pt x="14478" y="213360"/>
                </a:lnTo>
                <a:lnTo>
                  <a:pt x="15113" y="212090"/>
                </a:lnTo>
                <a:lnTo>
                  <a:pt x="15875" y="209550"/>
                </a:lnTo>
                <a:lnTo>
                  <a:pt x="17018" y="207010"/>
                </a:lnTo>
                <a:lnTo>
                  <a:pt x="18034" y="205740"/>
                </a:lnTo>
                <a:lnTo>
                  <a:pt x="19558" y="203200"/>
                </a:lnTo>
                <a:lnTo>
                  <a:pt x="21717" y="200660"/>
                </a:lnTo>
                <a:lnTo>
                  <a:pt x="23114" y="199390"/>
                </a:lnTo>
                <a:lnTo>
                  <a:pt x="24638" y="198120"/>
                </a:lnTo>
                <a:lnTo>
                  <a:pt x="27686" y="196850"/>
                </a:lnTo>
                <a:lnTo>
                  <a:pt x="62018" y="196850"/>
                </a:lnTo>
                <a:lnTo>
                  <a:pt x="61341" y="194310"/>
                </a:lnTo>
                <a:lnTo>
                  <a:pt x="52197" y="181610"/>
                </a:lnTo>
                <a:lnTo>
                  <a:pt x="49657" y="179070"/>
                </a:lnTo>
                <a:lnTo>
                  <a:pt x="46863" y="176530"/>
                </a:lnTo>
                <a:lnTo>
                  <a:pt x="40767" y="173990"/>
                </a:lnTo>
                <a:close/>
              </a:path>
              <a:path w="245109" h="273050">
                <a:moveTo>
                  <a:pt x="93218" y="116840"/>
                </a:moveTo>
                <a:lnTo>
                  <a:pt x="88392" y="116840"/>
                </a:lnTo>
                <a:lnTo>
                  <a:pt x="83820" y="119380"/>
                </a:lnTo>
                <a:lnTo>
                  <a:pt x="79121" y="120650"/>
                </a:lnTo>
                <a:lnTo>
                  <a:pt x="74422" y="123190"/>
                </a:lnTo>
                <a:lnTo>
                  <a:pt x="69723" y="128270"/>
                </a:lnTo>
                <a:lnTo>
                  <a:pt x="65278" y="132080"/>
                </a:lnTo>
                <a:lnTo>
                  <a:pt x="62230" y="137160"/>
                </a:lnTo>
                <a:lnTo>
                  <a:pt x="59182" y="147320"/>
                </a:lnTo>
                <a:lnTo>
                  <a:pt x="58928" y="152400"/>
                </a:lnTo>
                <a:lnTo>
                  <a:pt x="60071" y="157480"/>
                </a:lnTo>
                <a:lnTo>
                  <a:pt x="61087" y="162560"/>
                </a:lnTo>
                <a:lnTo>
                  <a:pt x="63373" y="167640"/>
                </a:lnTo>
                <a:lnTo>
                  <a:pt x="70485" y="177800"/>
                </a:lnTo>
                <a:lnTo>
                  <a:pt x="74930" y="182880"/>
                </a:lnTo>
                <a:lnTo>
                  <a:pt x="80264" y="187960"/>
                </a:lnTo>
                <a:lnTo>
                  <a:pt x="85725" y="194310"/>
                </a:lnTo>
                <a:lnTo>
                  <a:pt x="91059" y="198120"/>
                </a:lnTo>
                <a:lnTo>
                  <a:pt x="96139" y="201930"/>
                </a:lnTo>
                <a:lnTo>
                  <a:pt x="101092" y="205740"/>
                </a:lnTo>
                <a:lnTo>
                  <a:pt x="106045" y="208280"/>
                </a:lnTo>
                <a:lnTo>
                  <a:pt x="115697" y="210820"/>
                </a:lnTo>
                <a:lnTo>
                  <a:pt x="120396" y="210820"/>
                </a:lnTo>
                <a:lnTo>
                  <a:pt x="124968" y="209550"/>
                </a:lnTo>
                <a:lnTo>
                  <a:pt x="134366" y="204470"/>
                </a:lnTo>
                <a:lnTo>
                  <a:pt x="138938" y="199390"/>
                </a:lnTo>
                <a:lnTo>
                  <a:pt x="143637" y="195580"/>
                </a:lnTo>
                <a:lnTo>
                  <a:pt x="145161" y="193040"/>
                </a:lnTo>
                <a:lnTo>
                  <a:pt x="120650" y="193040"/>
                </a:lnTo>
                <a:lnTo>
                  <a:pt x="118237" y="191770"/>
                </a:lnTo>
                <a:lnTo>
                  <a:pt x="112903" y="190500"/>
                </a:lnTo>
                <a:lnTo>
                  <a:pt x="109728" y="187960"/>
                </a:lnTo>
                <a:lnTo>
                  <a:pt x="102616" y="182880"/>
                </a:lnTo>
                <a:lnTo>
                  <a:pt x="77851" y="153670"/>
                </a:lnTo>
                <a:lnTo>
                  <a:pt x="76581" y="151130"/>
                </a:lnTo>
                <a:lnTo>
                  <a:pt x="76200" y="148590"/>
                </a:lnTo>
                <a:lnTo>
                  <a:pt x="76581" y="146050"/>
                </a:lnTo>
                <a:lnTo>
                  <a:pt x="76835" y="143510"/>
                </a:lnTo>
                <a:lnTo>
                  <a:pt x="78105" y="142240"/>
                </a:lnTo>
                <a:lnTo>
                  <a:pt x="80137" y="139700"/>
                </a:lnTo>
                <a:lnTo>
                  <a:pt x="81407" y="138430"/>
                </a:lnTo>
                <a:lnTo>
                  <a:pt x="82550" y="137160"/>
                </a:lnTo>
                <a:lnTo>
                  <a:pt x="83947" y="137160"/>
                </a:lnTo>
                <a:lnTo>
                  <a:pt x="85217" y="135890"/>
                </a:lnTo>
                <a:lnTo>
                  <a:pt x="125120" y="135890"/>
                </a:lnTo>
                <a:lnTo>
                  <a:pt x="122936" y="133350"/>
                </a:lnTo>
                <a:lnTo>
                  <a:pt x="117729" y="129540"/>
                </a:lnTo>
                <a:lnTo>
                  <a:pt x="112649" y="125730"/>
                </a:lnTo>
                <a:lnTo>
                  <a:pt x="107696" y="121920"/>
                </a:lnTo>
                <a:lnTo>
                  <a:pt x="102743" y="119380"/>
                </a:lnTo>
                <a:lnTo>
                  <a:pt x="93218" y="116840"/>
                </a:lnTo>
                <a:close/>
              </a:path>
              <a:path w="245109" h="273050">
                <a:moveTo>
                  <a:pt x="125120" y="135890"/>
                </a:moveTo>
                <a:lnTo>
                  <a:pt x="91313" y="135890"/>
                </a:lnTo>
                <a:lnTo>
                  <a:pt x="94869" y="137160"/>
                </a:lnTo>
                <a:lnTo>
                  <a:pt x="96901" y="138430"/>
                </a:lnTo>
                <a:lnTo>
                  <a:pt x="99060" y="139700"/>
                </a:lnTo>
                <a:lnTo>
                  <a:pt x="101346" y="140970"/>
                </a:lnTo>
                <a:lnTo>
                  <a:pt x="103759" y="143510"/>
                </a:lnTo>
                <a:lnTo>
                  <a:pt x="109093" y="148590"/>
                </a:lnTo>
                <a:lnTo>
                  <a:pt x="112014" y="151130"/>
                </a:lnTo>
                <a:lnTo>
                  <a:pt x="115189" y="153670"/>
                </a:lnTo>
                <a:lnTo>
                  <a:pt x="117856" y="156210"/>
                </a:lnTo>
                <a:lnTo>
                  <a:pt x="120269" y="158750"/>
                </a:lnTo>
                <a:lnTo>
                  <a:pt x="122301" y="161290"/>
                </a:lnTo>
                <a:lnTo>
                  <a:pt x="124460" y="163830"/>
                </a:lnTo>
                <a:lnTo>
                  <a:pt x="126111" y="166370"/>
                </a:lnTo>
                <a:lnTo>
                  <a:pt x="127635" y="167640"/>
                </a:lnTo>
                <a:lnTo>
                  <a:pt x="129032" y="170180"/>
                </a:lnTo>
                <a:lnTo>
                  <a:pt x="130175" y="172720"/>
                </a:lnTo>
                <a:lnTo>
                  <a:pt x="131699" y="175260"/>
                </a:lnTo>
                <a:lnTo>
                  <a:pt x="132207" y="177800"/>
                </a:lnTo>
                <a:lnTo>
                  <a:pt x="128524" y="187960"/>
                </a:lnTo>
                <a:lnTo>
                  <a:pt x="126746" y="190500"/>
                </a:lnTo>
                <a:lnTo>
                  <a:pt x="124714" y="191770"/>
                </a:lnTo>
                <a:lnTo>
                  <a:pt x="120650" y="193040"/>
                </a:lnTo>
                <a:lnTo>
                  <a:pt x="145161" y="193040"/>
                </a:lnTo>
                <a:lnTo>
                  <a:pt x="146685" y="190500"/>
                </a:lnTo>
                <a:lnTo>
                  <a:pt x="149733" y="180340"/>
                </a:lnTo>
                <a:lnTo>
                  <a:pt x="149860" y="176530"/>
                </a:lnTo>
                <a:lnTo>
                  <a:pt x="148844" y="171450"/>
                </a:lnTo>
                <a:lnTo>
                  <a:pt x="128397" y="139700"/>
                </a:lnTo>
                <a:lnTo>
                  <a:pt x="125120" y="135890"/>
                </a:lnTo>
                <a:close/>
              </a:path>
              <a:path w="245109" h="273050">
                <a:moveTo>
                  <a:pt x="174371" y="161290"/>
                </a:moveTo>
                <a:lnTo>
                  <a:pt x="172339" y="161290"/>
                </a:lnTo>
                <a:lnTo>
                  <a:pt x="172974" y="162560"/>
                </a:lnTo>
                <a:lnTo>
                  <a:pt x="173863" y="162560"/>
                </a:lnTo>
                <a:lnTo>
                  <a:pt x="174371" y="161290"/>
                </a:lnTo>
                <a:close/>
              </a:path>
              <a:path w="245109" h="273050">
                <a:moveTo>
                  <a:pt x="160066" y="93980"/>
                </a:moveTo>
                <a:lnTo>
                  <a:pt x="132715" y="93980"/>
                </a:lnTo>
                <a:lnTo>
                  <a:pt x="176911" y="138430"/>
                </a:lnTo>
                <a:lnTo>
                  <a:pt x="164338" y="151130"/>
                </a:lnTo>
                <a:lnTo>
                  <a:pt x="163957" y="151130"/>
                </a:lnTo>
                <a:lnTo>
                  <a:pt x="163703" y="152400"/>
                </a:lnTo>
                <a:lnTo>
                  <a:pt x="163957" y="153670"/>
                </a:lnTo>
                <a:lnTo>
                  <a:pt x="164211" y="153670"/>
                </a:lnTo>
                <a:lnTo>
                  <a:pt x="164592" y="154940"/>
                </a:lnTo>
                <a:lnTo>
                  <a:pt x="166624" y="157480"/>
                </a:lnTo>
                <a:lnTo>
                  <a:pt x="168656" y="158750"/>
                </a:lnTo>
                <a:lnTo>
                  <a:pt x="169545" y="160020"/>
                </a:lnTo>
                <a:lnTo>
                  <a:pt x="171069" y="161290"/>
                </a:lnTo>
                <a:lnTo>
                  <a:pt x="175006" y="161290"/>
                </a:lnTo>
                <a:lnTo>
                  <a:pt x="212598" y="124460"/>
                </a:lnTo>
                <a:lnTo>
                  <a:pt x="190754" y="124460"/>
                </a:lnTo>
                <a:lnTo>
                  <a:pt x="160066" y="93980"/>
                </a:lnTo>
                <a:close/>
              </a:path>
              <a:path w="245109" h="273050">
                <a:moveTo>
                  <a:pt x="205232" y="113030"/>
                </a:moveTo>
                <a:lnTo>
                  <a:pt x="201803" y="113030"/>
                </a:lnTo>
                <a:lnTo>
                  <a:pt x="190754" y="124460"/>
                </a:lnTo>
                <a:lnTo>
                  <a:pt x="212598" y="124460"/>
                </a:lnTo>
                <a:lnTo>
                  <a:pt x="212852" y="123190"/>
                </a:lnTo>
                <a:lnTo>
                  <a:pt x="213106" y="123190"/>
                </a:lnTo>
                <a:lnTo>
                  <a:pt x="213106" y="121920"/>
                </a:lnTo>
                <a:lnTo>
                  <a:pt x="212852" y="120650"/>
                </a:lnTo>
                <a:lnTo>
                  <a:pt x="212725" y="120650"/>
                </a:lnTo>
                <a:lnTo>
                  <a:pt x="212344" y="119380"/>
                </a:lnTo>
                <a:lnTo>
                  <a:pt x="211709" y="119380"/>
                </a:lnTo>
                <a:lnTo>
                  <a:pt x="211201" y="118110"/>
                </a:lnTo>
                <a:lnTo>
                  <a:pt x="210312" y="118110"/>
                </a:lnTo>
                <a:lnTo>
                  <a:pt x="209423" y="116840"/>
                </a:lnTo>
                <a:lnTo>
                  <a:pt x="208407" y="115570"/>
                </a:lnTo>
                <a:lnTo>
                  <a:pt x="207518" y="114300"/>
                </a:lnTo>
                <a:lnTo>
                  <a:pt x="206756" y="114300"/>
                </a:lnTo>
                <a:lnTo>
                  <a:pt x="205232" y="113030"/>
                </a:lnTo>
                <a:close/>
              </a:path>
              <a:path w="245109" h="273050">
                <a:moveTo>
                  <a:pt x="134239" y="67310"/>
                </a:moveTo>
                <a:lnTo>
                  <a:pt x="132207" y="67310"/>
                </a:lnTo>
                <a:lnTo>
                  <a:pt x="131572" y="68580"/>
                </a:lnTo>
                <a:lnTo>
                  <a:pt x="129159" y="69850"/>
                </a:lnTo>
                <a:lnTo>
                  <a:pt x="128016" y="71120"/>
                </a:lnTo>
                <a:lnTo>
                  <a:pt x="126746" y="72390"/>
                </a:lnTo>
                <a:lnTo>
                  <a:pt x="125603" y="73660"/>
                </a:lnTo>
                <a:lnTo>
                  <a:pt x="124714" y="74930"/>
                </a:lnTo>
                <a:lnTo>
                  <a:pt x="122936" y="76200"/>
                </a:lnTo>
                <a:lnTo>
                  <a:pt x="122174" y="77470"/>
                </a:lnTo>
                <a:lnTo>
                  <a:pt x="121920" y="77470"/>
                </a:lnTo>
                <a:lnTo>
                  <a:pt x="121666" y="78740"/>
                </a:lnTo>
                <a:lnTo>
                  <a:pt x="121412" y="78740"/>
                </a:lnTo>
                <a:lnTo>
                  <a:pt x="116205" y="102870"/>
                </a:lnTo>
                <a:lnTo>
                  <a:pt x="116205" y="106680"/>
                </a:lnTo>
                <a:lnTo>
                  <a:pt x="116967" y="107950"/>
                </a:lnTo>
                <a:lnTo>
                  <a:pt x="117983" y="109220"/>
                </a:lnTo>
                <a:lnTo>
                  <a:pt x="118745" y="109220"/>
                </a:lnTo>
                <a:lnTo>
                  <a:pt x="119507" y="110490"/>
                </a:lnTo>
                <a:lnTo>
                  <a:pt x="121920" y="113030"/>
                </a:lnTo>
                <a:lnTo>
                  <a:pt x="123698" y="114300"/>
                </a:lnTo>
                <a:lnTo>
                  <a:pt x="126111" y="114300"/>
                </a:lnTo>
                <a:lnTo>
                  <a:pt x="126873" y="113030"/>
                </a:lnTo>
                <a:lnTo>
                  <a:pt x="127381" y="111760"/>
                </a:lnTo>
                <a:lnTo>
                  <a:pt x="132715" y="93980"/>
                </a:lnTo>
                <a:lnTo>
                  <a:pt x="160066" y="93980"/>
                </a:lnTo>
                <a:lnTo>
                  <a:pt x="134493" y="68580"/>
                </a:lnTo>
                <a:lnTo>
                  <a:pt x="134239" y="67310"/>
                </a:lnTo>
                <a:close/>
              </a:path>
              <a:path w="245109" h="273050">
                <a:moveTo>
                  <a:pt x="231648" y="104140"/>
                </a:moveTo>
                <a:lnTo>
                  <a:pt x="229108" y="104140"/>
                </a:lnTo>
                <a:lnTo>
                  <a:pt x="229616" y="105410"/>
                </a:lnTo>
                <a:lnTo>
                  <a:pt x="230124" y="105410"/>
                </a:lnTo>
                <a:lnTo>
                  <a:pt x="231648" y="104140"/>
                </a:lnTo>
                <a:close/>
              </a:path>
              <a:path w="245109" h="273050">
                <a:moveTo>
                  <a:pt x="219371" y="25400"/>
                </a:moveTo>
                <a:lnTo>
                  <a:pt x="198882" y="25400"/>
                </a:lnTo>
                <a:lnTo>
                  <a:pt x="227965" y="102870"/>
                </a:lnTo>
                <a:lnTo>
                  <a:pt x="228346" y="102870"/>
                </a:lnTo>
                <a:lnTo>
                  <a:pt x="228727" y="104140"/>
                </a:lnTo>
                <a:lnTo>
                  <a:pt x="232664" y="104140"/>
                </a:lnTo>
                <a:lnTo>
                  <a:pt x="233934" y="102870"/>
                </a:lnTo>
                <a:lnTo>
                  <a:pt x="235077" y="101600"/>
                </a:lnTo>
                <a:lnTo>
                  <a:pt x="236601" y="100330"/>
                </a:lnTo>
                <a:lnTo>
                  <a:pt x="239903" y="97790"/>
                </a:lnTo>
                <a:lnTo>
                  <a:pt x="241046" y="96520"/>
                </a:lnTo>
                <a:lnTo>
                  <a:pt x="241935" y="95250"/>
                </a:lnTo>
                <a:lnTo>
                  <a:pt x="243459" y="92710"/>
                </a:lnTo>
                <a:lnTo>
                  <a:pt x="243840" y="92710"/>
                </a:lnTo>
                <a:lnTo>
                  <a:pt x="244348" y="91440"/>
                </a:lnTo>
                <a:lnTo>
                  <a:pt x="244602" y="90170"/>
                </a:lnTo>
                <a:lnTo>
                  <a:pt x="244602" y="88900"/>
                </a:lnTo>
                <a:lnTo>
                  <a:pt x="244348" y="88900"/>
                </a:lnTo>
                <a:lnTo>
                  <a:pt x="219371" y="25400"/>
                </a:lnTo>
                <a:close/>
              </a:path>
              <a:path w="245109" h="273050">
                <a:moveTo>
                  <a:pt x="203835" y="0"/>
                </a:moveTo>
                <a:lnTo>
                  <a:pt x="200025" y="0"/>
                </a:lnTo>
                <a:lnTo>
                  <a:pt x="199390" y="1270"/>
                </a:lnTo>
                <a:lnTo>
                  <a:pt x="158369" y="41910"/>
                </a:lnTo>
                <a:lnTo>
                  <a:pt x="157988" y="41910"/>
                </a:lnTo>
                <a:lnTo>
                  <a:pt x="157734" y="43180"/>
                </a:lnTo>
                <a:lnTo>
                  <a:pt x="157734" y="44450"/>
                </a:lnTo>
                <a:lnTo>
                  <a:pt x="158115" y="44450"/>
                </a:lnTo>
                <a:lnTo>
                  <a:pt x="158369" y="45720"/>
                </a:lnTo>
                <a:lnTo>
                  <a:pt x="158877" y="45720"/>
                </a:lnTo>
                <a:lnTo>
                  <a:pt x="160147" y="48260"/>
                </a:lnTo>
                <a:lnTo>
                  <a:pt x="162052" y="49530"/>
                </a:lnTo>
                <a:lnTo>
                  <a:pt x="164211" y="52070"/>
                </a:lnTo>
                <a:lnTo>
                  <a:pt x="165862" y="53340"/>
                </a:lnTo>
                <a:lnTo>
                  <a:pt x="167259" y="54610"/>
                </a:lnTo>
                <a:lnTo>
                  <a:pt x="169545" y="54610"/>
                </a:lnTo>
                <a:lnTo>
                  <a:pt x="170307" y="53340"/>
                </a:lnTo>
                <a:lnTo>
                  <a:pt x="198882" y="25400"/>
                </a:lnTo>
                <a:lnTo>
                  <a:pt x="219371" y="25400"/>
                </a:lnTo>
                <a:lnTo>
                  <a:pt x="214376" y="12700"/>
                </a:lnTo>
                <a:lnTo>
                  <a:pt x="213995" y="12700"/>
                </a:lnTo>
                <a:lnTo>
                  <a:pt x="212852" y="10160"/>
                </a:lnTo>
                <a:lnTo>
                  <a:pt x="211836" y="8890"/>
                </a:lnTo>
                <a:lnTo>
                  <a:pt x="211201" y="7620"/>
                </a:lnTo>
                <a:lnTo>
                  <a:pt x="210439" y="6350"/>
                </a:lnTo>
                <a:lnTo>
                  <a:pt x="209804" y="6350"/>
                </a:lnTo>
                <a:lnTo>
                  <a:pt x="207899" y="3810"/>
                </a:lnTo>
                <a:lnTo>
                  <a:pt x="206629" y="2540"/>
                </a:lnTo>
                <a:lnTo>
                  <a:pt x="205613" y="1270"/>
                </a:lnTo>
                <a:lnTo>
                  <a:pt x="203835" y="0"/>
                </a:lnTo>
                <a:close/>
              </a:path>
            </a:pathLst>
          </a:custGeom>
          <a:solidFill>
            <a:srgbClr val="000000"/>
          </a:solidFill>
        </p:spPr>
        <p:txBody>
          <a:bodyPr wrap="square" lIns="0" tIns="0" rIns="0" bIns="0" rtlCol="0"/>
          <a:lstStyle/>
          <a:p>
            <a:endParaRPr/>
          </a:p>
        </p:txBody>
      </p:sp>
      <p:sp>
        <p:nvSpPr>
          <p:cNvPr id="116" name="object 116"/>
          <p:cNvSpPr/>
          <p:nvPr/>
        </p:nvSpPr>
        <p:spPr>
          <a:xfrm>
            <a:off x="9744964" y="5627344"/>
            <a:ext cx="261620" cy="265430"/>
          </a:xfrm>
          <a:custGeom>
            <a:avLst/>
            <a:gdLst/>
            <a:ahLst/>
            <a:cxnLst/>
            <a:rect l="l" t="t" r="r" b="b"/>
            <a:pathLst>
              <a:path w="261620" h="265429">
                <a:moveTo>
                  <a:pt x="61975" y="189229"/>
                </a:moveTo>
                <a:lnTo>
                  <a:pt x="33527" y="189229"/>
                </a:lnTo>
                <a:lnTo>
                  <a:pt x="36321" y="191769"/>
                </a:lnTo>
                <a:lnTo>
                  <a:pt x="37591" y="191769"/>
                </a:lnTo>
                <a:lnTo>
                  <a:pt x="40131" y="194309"/>
                </a:lnTo>
                <a:lnTo>
                  <a:pt x="41275" y="195579"/>
                </a:lnTo>
                <a:lnTo>
                  <a:pt x="42417" y="198119"/>
                </a:lnTo>
                <a:lnTo>
                  <a:pt x="43433" y="199389"/>
                </a:lnTo>
                <a:lnTo>
                  <a:pt x="44450" y="201929"/>
                </a:lnTo>
                <a:lnTo>
                  <a:pt x="46227" y="207009"/>
                </a:lnTo>
                <a:lnTo>
                  <a:pt x="46862" y="209549"/>
                </a:lnTo>
                <a:lnTo>
                  <a:pt x="47497" y="213359"/>
                </a:lnTo>
                <a:lnTo>
                  <a:pt x="48005" y="215899"/>
                </a:lnTo>
                <a:lnTo>
                  <a:pt x="48386" y="220979"/>
                </a:lnTo>
                <a:lnTo>
                  <a:pt x="49275" y="250189"/>
                </a:lnTo>
                <a:lnTo>
                  <a:pt x="49529" y="252729"/>
                </a:lnTo>
                <a:lnTo>
                  <a:pt x="50037" y="255269"/>
                </a:lnTo>
                <a:lnTo>
                  <a:pt x="50800" y="257809"/>
                </a:lnTo>
                <a:lnTo>
                  <a:pt x="52069" y="259079"/>
                </a:lnTo>
                <a:lnTo>
                  <a:pt x="52831" y="260349"/>
                </a:lnTo>
                <a:lnTo>
                  <a:pt x="53720" y="261619"/>
                </a:lnTo>
                <a:lnTo>
                  <a:pt x="54863" y="261619"/>
                </a:lnTo>
                <a:lnTo>
                  <a:pt x="56133" y="262889"/>
                </a:lnTo>
                <a:lnTo>
                  <a:pt x="57276" y="264159"/>
                </a:lnTo>
                <a:lnTo>
                  <a:pt x="59054" y="265429"/>
                </a:lnTo>
                <a:lnTo>
                  <a:pt x="63500" y="265429"/>
                </a:lnTo>
                <a:lnTo>
                  <a:pt x="64261" y="264159"/>
                </a:lnTo>
                <a:lnTo>
                  <a:pt x="88781" y="240029"/>
                </a:lnTo>
                <a:lnTo>
                  <a:pt x="65912" y="240029"/>
                </a:lnTo>
                <a:lnTo>
                  <a:pt x="65785" y="215899"/>
                </a:lnTo>
                <a:lnTo>
                  <a:pt x="65531" y="209549"/>
                </a:lnTo>
                <a:lnTo>
                  <a:pt x="64896" y="204469"/>
                </a:lnTo>
                <a:lnTo>
                  <a:pt x="64388" y="199389"/>
                </a:lnTo>
                <a:lnTo>
                  <a:pt x="63500" y="194309"/>
                </a:lnTo>
                <a:lnTo>
                  <a:pt x="61975" y="189229"/>
                </a:lnTo>
                <a:close/>
              </a:path>
              <a:path w="261620" h="265429">
                <a:moveTo>
                  <a:pt x="96519" y="213359"/>
                </a:moveTo>
                <a:lnTo>
                  <a:pt x="92836" y="213359"/>
                </a:lnTo>
                <a:lnTo>
                  <a:pt x="65912" y="240029"/>
                </a:lnTo>
                <a:lnTo>
                  <a:pt x="88781" y="240029"/>
                </a:lnTo>
                <a:lnTo>
                  <a:pt x="104266" y="224789"/>
                </a:lnTo>
                <a:lnTo>
                  <a:pt x="104520" y="224789"/>
                </a:lnTo>
                <a:lnTo>
                  <a:pt x="104775" y="223519"/>
                </a:lnTo>
                <a:lnTo>
                  <a:pt x="104901" y="222249"/>
                </a:lnTo>
                <a:lnTo>
                  <a:pt x="104520" y="222249"/>
                </a:lnTo>
                <a:lnTo>
                  <a:pt x="104266" y="220979"/>
                </a:lnTo>
                <a:lnTo>
                  <a:pt x="103885" y="219709"/>
                </a:lnTo>
                <a:lnTo>
                  <a:pt x="102615" y="218439"/>
                </a:lnTo>
                <a:lnTo>
                  <a:pt x="100710" y="217169"/>
                </a:lnTo>
                <a:lnTo>
                  <a:pt x="99821" y="215899"/>
                </a:lnTo>
                <a:lnTo>
                  <a:pt x="98043" y="214629"/>
                </a:lnTo>
                <a:lnTo>
                  <a:pt x="96519" y="213359"/>
                </a:lnTo>
                <a:close/>
              </a:path>
              <a:path w="261620" h="265429">
                <a:moveTo>
                  <a:pt x="40766" y="166369"/>
                </a:moveTo>
                <a:lnTo>
                  <a:pt x="30860" y="166369"/>
                </a:lnTo>
                <a:lnTo>
                  <a:pt x="27431" y="167639"/>
                </a:lnTo>
                <a:lnTo>
                  <a:pt x="20319" y="170179"/>
                </a:lnTo>
                <a:lnTo>
                  <a:pt x="16763" y="173989"/>
                </a:lnTo>
                <a:lnTo>
                  <a:pt x="13207" y="176529"/>
                </a:lnTo>
                <a:lnTo>
                  <a:pt x="11049" y="179069"/>
                </a:lnTo>
                <a:lnTo>
                  <a:pt x="9016" y="181609"/>
                </a:lnTo>
                <a:lnTo>
                  <a:pt x="5714" y="186689"/>
                </a:lnTo>
                <a:lnTo>
                  <a:pt x="4317" y="189229"/>
                </a:lnTo>
                <a:lnTo>
                  <a:pt x="3301" y="191769"/>
                </a:lnTo>
                <a:lnTo>
                  <a:pt x="2158" y="193039"/>
                </a:lnTo>
                <a:lnTo>
                  <a:pt x="1396" y="195579"/>
                </a:lnTo>
                <a:lnTo>
                  <a:pt x="761" y="196849"/>
                </a:lnTo>
                <a:lnTo>
                  <a:pt x="0" y="200659"/>
                </a:lnTo>
                <a:lnTo>
                  <a:pt x="0" y="203199"/>
                </a:lnTo>
                <a:lnTo>
                  <a:pt x="253" y="204469"/>
                </a:lnTo>
                <a:lnTo>
                  <a:pt x="761" y="204469"/>
                </a:lnTo>
                <a:lnTo>
                  <a:pt x="1142" y="205739"/>
                </a:lnTo>
                <a:lnTo>
                  <a:pt x="1524" y="205739"/>
                </a:lnTo>
                <a:lnTo>
                  <a:pt x="2031" y="207009"/>
                </a:lnTo>
                <a:lnTo>
                  <a:pt x="2412" y="207009"/>
                </a:lnTo>
                <a:lnTo>
                  <a:pt x="3175" y="208279"/>
                </a:lnTo>
                <a:lnTo>
                  <a:pt x="5079" y="209549"/>
                </a:lnTo>
                <a:lnTo>
                  <a:pt x="8000" y="212089"/>
                </a:lnTo>
                <a:lnTo>
                  <a:pt x="8762" y="213359"/>
                </a:lnTo>
                <a:lnTo>
                  <a:pt x="12572" y="213359"/>
                </a:lnTo>
                <a:lnTo>
                  <a:pt x="12953" y="212089"/>
                </a:lnTo>
                <a:lnTo>
                  <a:pt x="13461" y="209549"/>
                </a:lnTo>
                <a:lnTo>
                  <a:pt x="13842" y="207009"/>
                </a:lnTo>
                <a:lnTo>
                  <a:pt x="14477" y="205739"/>
                </a:lnTo>
                <a:lnTo>
                  <a:pt x="14985" y="204469"/>
                </a:lnTo>
                <a:lnTo>
                  <a:pt x="15875" y="201929"/>
                </a:lnTo>
                <a:lnTo>
                  <a:pt x="17906" y="198119"/>
                </a:lnTo>
                <a:lnTo>
                  <a:pt x="19557" y="195579"/>
                </a:lnTo>
                <a:lnTo>
                  <a:pt x="21589" y="193039"/>
                </a:lnTo>
                <a:lnTo>
                  <a:pt x="24637" y="190499"/>
                </a:lnTo>
                <a:lnTo>
                  <a:pt x="27685" y="189229"/>
                </a:lnTo>
                <a:lnTo>
                  <a:pt x="61975" y="189229"/>
                </a:lnTo>
                <a:lnTo>
                  <a:pt x="61213" y="186689"/>
                </a:lnTo>
                <a:lnTo>
                  <a:pt x="59816" y="182879"/>
                </a:lnTo>
                <a:lnTo>
                  <a:pt x="58038" y="180339"/>
                </a:lnTo>
                <a:lnTo>
                  <a:pt x="56387" y="177799"/>
                </a:lnTo>
                <a:lnTo>
                  <a:pt x="54355" y="175259"/>
                </a:lnTo>
                <a:lnTo>
                  <a:pt x="52196" y="173989"/>
                </a:lnTo>
                <a:lnTo>
                  <a:pt x="49656" y="171449"/>
                </a:lnTo>
                <a:lnTo>
                  <a:pt x="46862" y="168909"/>
                </a:lnTo>
                <a:lnTo>
                  <a:pt x="40766" y="166369"/>
                </a:lnTo>
                <a:close/>
              </a:path>
              <a:path w="261620" h="265429">
                <a:moveTo>
                  <a:pt x="93090" y="109219"/>
                </a:moveTo>
                <a:lnTo>
                  <a:pt x="88391" y="109219"/>
                </a:lnTo>
                <a:lnTo>
                  <a:pt x="78993" y="113029"/>
                </a:lnTo>
                <a:lnTo>
                  <a:pt x="58800" y="144779"/>
                </a:lnTo>
                <a:lnTo>
                  <a:pt x="61086" y="154939"/>
                </a:lnTo>
                <a:lnTo>
                  <a:pt x="63372" y="160019"/>
                </a:lnTo>
                <a:lnTo>
                  <a:pt x="66928" y="165099"/>
                </a:lnTo>
                <a:lnTo>
                  <a:pt x="70357" y="170179"/>
                </a:lnTo>
                <a:lnTo>
                  <a:pt x="74802" y="175259"/>
                </a:lnTo>
                <a:lnTo>
                  <a:pt x="80263" y="180339"/>
                </a:lnTo>
                <a:lnTo>
                  <a:pt x="85725" y="186689"/>
                </a:lnTo>
                <a:lnTo>
                  <a:pt x="90931" y="190499"/>
                </a:lnTo>
                <a:lnTo>
                  <a:pt x="101091" y="198119"/>
                </a:lnTo>
                <a:lnTo>
                  <a:pt x="106044" y="200659"/>
                </a:lnTo>
                <a:lnTo>
                  <a:pt x="115569" y="203199"/>
                </a:lnTo>
                <a:lnTo>
                  <a:pt x="120268" y="203199"/>
                </a:lnTo>
                <a:lnTo>
                  <a:pt x="124967" y="201929"/>
                </a:lnTo>
                <a:lnTo>
                  <a:pt x="129539" y="199389"/>
                </a:lnTo>
                <a:lnTo>
                  <a:pt x="134238" y="196849"/>
                </a:lnTo>
                <a:lnTo>
                  <a:pt x="138937" y="191769"/>
                </a:lnTo>
                <a:lnTo>
                  <a:pt x="143509" y="187959"/>
                </a:lnTo>
                <a:lnTo>
                  <a:pt x="145033" y="185419"/>
                </a:lnTo>
                <a:lnTo>
                  <a:pt x="120522" y="185419"/>
                </a:lnTo>
                <a:lnTo>
                  <a:pt x="118236" y="184149"/>
                </a:lnTo>
                <a:lnTo>
                  <a:pt x="115442" y="182879"/>
                </a:lnTo>
                <a:lnTo>
                  <a:pt x="112775" y="182879"/>
                </a:lnTo>
                <a:lnTo>
                  <a:pt x="109727" y="180339"/>
                </a:lnTo>
                <a:lnTo>
                  <a:pt x="106044" y="177799"/>
                </a:lnTo>
                <a:lnTo>
                  <a:pt x="77724" y="146049"/>
                </a:lnTo>
                <a:lnTo>
                  <a:pt x="76072" y="140969"/>
                </a:lnTo>
                <a:lnTo>
                  <a:pt x="76834" y="135889"/>
                </a:lnTo>
                <a:lnTo>
                  <a:pt x="77977" y="134619"/>
                </a:lnTo>
                <a:lnTo>
                  <a:pt x="80136" y="132079"/>
                </a:lnTo>
                <a:lnTo>
                  <a:pt x="81279" y="130809"/>
                </a:lnTo>
                <a:lnTo>
                  <a:pt x="82550" y="129539"/>
                </a:lnTo>
                <a:lnTo>
                  <a:pt x="85089" y="128269"/>
                </a:lnTo>
                <a:lnTo>
                  <a:pt x="125120" y="128269"/>
                </a:lnTo>
                <a:lnTo>
                  <a:pt x="122935" y="125729"/>
                </a:lnTo>
                <a:lnTo>
                  <a:pt x="117728" y="121919"/>
                </a:lnTo>
                <a:lnTo>
                  <a:pt x="107568" y="114299"/>
                </a:lnTo>
                <a:lnTo>
                  <a:pt x="102742" y="111759"/>
                </a:lnTo>
                <a:lnTo>
                  <a:pt x="93090" y="109219"/>
                </a:lnTo>
                <a:close/>
              </a:path>
              <a:path w="261620" h="265429">
                <a:moveTo>
                  <a:pt x="125120" y="128269"/>
                </a:moveTo>
                <a:lnTo>
                  <a:pt x="91312" y="128269"/>
                </a:lnTo>
                <a:lnTo>
                  <a:pt x="94868" y="129539"/>
                </a:lnTo>
                <a:lnTo>
                  <a:pt x="96900" y="130809"/>
                </a:lnTo>
                <a:lnTo>
                  <a:pt x="101218" y="133349"/>
                </a:lnTo>
                <a:lnTo>
                  <a:pt x="103631" y="135889"/>
                </a:lnTo>
                <a:lnTo>
                  <a:pt x="108965" y="140969"/>
                </a:lnTo>
                <a:lnTo>
                  <a:pt x="111886" y="143509"/>
                </a:lnTo>
                <a:lnTo>
                  <a:pt x="115188" y="146049"/>
                </a:lnTo>
                <a:lnTo>
                  <a:pt x="117855" y="148589"/>
                </a:lnTo>
                <a:lnTo>
                  <a:pt x="122300" y="153669"/>
                </a:lnTo>
                <a:lnTo>
                  <a:pt x="124332" y="156209"/>
                </a:lnTo>
                <a:lnTo>
                  <a:pt x="126110" y="158749"/>
                </a:lnTo>
                <a:lnTo>
                  <a:pt x="128904" y="162559"/>
                </a:lnTo>
                <a:lnTo>
                  <a:pt x="130047" y="165099"/>
                </a:lnTo>
                <a:lnTo>
                  <a:pt x="130809" y="166369"/>
                </a:lnTo>
                <a:lnTo>
                  <a:pt x="131699" y="167639"/>
                </a:lnTo>
                <a:lnTo>
                  <a:pt x="132079" y="170179"/>
                </a:lnTo>
                <a:lnTo>
                  <a:pt x="132333" y="173989"/>
                </a:lnTo>
                <a:lnTo>
                  <a:pt x="132079" y="175259"/>
                </a:lnTo>
                <a:lnTo>
                  <a:pt x="130809" y="177799"/>
                </a:lnTo>
                <a:lnTo>
                  <a:pt x="129793" y="179069"/>
                </a:lnTo>
                <a:lnTo>
                  <a:pt x="128396" y="180339"/>
                </a:lnTo>
                <a:lnTo>
                  <a:pt x="126618" y="182879"/>
                </a:lnTo>
                <a:lnTo>
                  <a:pt x="124713" y="184149"/>
                </a:lnTo>
                <a:lnTo>
                  <a:pt x="122681" y="184149"/>
                </a:lnTo>
                <a:lnTo>
                  <a:pt x="120522" y="185419"/>
                </a:lnTo>
                <a:lnTo>
                  <a:pt x="145033" y="185419"/>
                </a:lnTo>
                <a:lnTo>
                  <a:pt x="146557" y="182879"/>
                </a:lnTo>
                <a:lnTo>
                  <a:pt x="149605" y="172719"/>
                </a:lnTo>
                <a:lnTo>
                  <a:pt x="149859" y="168909"/>
                </a:lnTo>
                <a:lnTo>
                  <a:pt x="147574" y="158749"/>
                </a:lnTo>
                <a:lnTo>
                  <a:pt x="128396" y="132079"/>
                </a:lnTo>
                <a:lnTo>
                  <a:pt x="125120" y="128269"/>
                </a:lnTo>
                <a:close/>
              </a:path>
              <a:path w="261620" h="265429">
                <a:moveTo>
                  <a:pt x="174243" y="153669"/>
                </a:moveTo>
                <a:lnTo>
                  <a:pt x="171703" y="153669"/>
                </a:lnTo>
                <a:lnTo>
                  <a:pt x="172974" y="154939"/>
                </a:lnTo>
                <a:lnTo>
                  <a:pt x="173481" y="154939"/>
                </a:lnTo>
                <a:lnTo>
                  <a:pt x="174243" y="153669"/>
                </a:lnTo>
                <a:close/>
              </a:path>
              <a:path w="261620" h="265429">
                <a:moveTo>
                  <a:pt x="160066" y="86359"/>
                </a:moveTo>
                <a:lnTo>
                  <a:pt x="132587" y="86359"/>
                </a:lnTo>
                <a:lnTo>
                  <a:pt x="176910" y="130809"/>
                </a:lnTo>
                <a:lnTo>
                  <a:pt x="164210" y="143509"/>
                </a:lnTo>
                <a:lnTo>
                  <a:pt x="163702" y="143509"/>
                </a:lnTo>
                <a:lnTo>
                  <a:pt x="163702" y="144779"/>
                </a:lnTo>
                <a:lnTo>
                  <a:pt x="164210" y="146049"/>
                </a:lnTo>
                <a:lnTo>
                  <a:pt x="164591" y="147319"/>
                </a:lnTo>
                <a:lnTo>
                  <a:pt x="165226" y="147319"/>
                </a:lnTo>
                <a:lnTo>
                  <a:pt x="165734" y="148589"/>
                </a:lnTo>
                <a:lnTo>
                  <a:pt x="167639" y="151129"/>
                </a:lnTo>
                <a:lnTo>
                  <a:pt x="168528" y="151129"/>
                </a:lnTo>
                <a:lnTo>
                  <a:pt x="169417" y="152399"/>
                </a:lnTo>
                <a:lnTo>
                  <a:pt x="170306" y="152399"/>
                </a:lnTo>
                <a:lnTo>
                  <a:pt x="171068" y="153669"/>
                </a:lnTo>
                <a:lnTo>
                  <a:pt x="174878" y="153669"/>
                </a:lnTo>
                <a:lnTo>
                  <a:pt x="212470" y="116839"/>
                </a:lnTo>
                <a:lnTo>
                  <a:pt x="190753" y="116839"/>
                </a:lnTo>
                <a:lnTo>
                  <a:pt x="160066" y="86359"/>
                </a:lnTo>
                <a:close/>
              </a:path>
              <a:path w="261620" h="265429">
                <a:moveTo>
                  <a:pt x="205866" y="105409"/>
                </a:moveTo>
                <a:lnTo>
                  <a:pt x="201802" y="105409"/>
                </a:lnTo>
                <a:lnTo>
                  <a:pt x="190753" y="116839"/>
                </a:lnTo>
                <a:lnTo>
                  <a:pt x="212470" y="116839"/>
                </a:lnTo>
                <a:lnTo>
                  <a:pt x="212851" y="115569"/>
                </a:lnTo>
                <a:lnTo>
                  <a:pt x="213105" y="115569"/>
                </a:lnTo>
                <a:lnTo>
                  <a:pt x="213105" y="114299"/>
                </a:lnTo>
                <a:lnTo>
                  <a:pt x="212597" y="113029"/>
                </a:lnTo>
                <a:lnTo>
                  <a:pt x="212216" y="111759"/>
                </a:lnTo>
                <a:lnTo>
                  <a:pt x="211708" y="111759"/>
                </a:lnTo>
                <a:lnTo>
                  <a:pt x="211074" y="110489"/>
                </a:lnTo>
                <a:lnTo>
                  <a:pt x="210311" y="110489"/>
                </a:lnTo>
                <a:lnTo>
                  <a:pt x="208279" y="107949"/>
                </a:lnTo>
                <a:lnTo>
                  <a:pt x="207390" y="106679"/>
                </a:lnTo>
                <a:lnTo>
                  <a:pt x="205866" y="105409"/>
                </a:lnTo>
                <a:close/>
              </a:path>
              <a:path w="261620" h="265429">
                <a:moveTo>
                  <a:pt x="126491" y="105409"/>
                </a:moveTo>
                <a:lnTo>
                  <a:pt x="122808" y="105409"/>
                </a:lnTo>
                <a:lnTo>
                  <a:pt x="123570" y="106679"/>
                </a:lnTo>
                <a:lnTo>
                  <a:pt x="125983" y="106679"/>
                </a:lnTo>
                <a:lnTo>
                  <a:pt x="126491" y="105409"/>
                </a:lnTo>
                <a:close/>
              </a:path>
              <a:path w="261620" h="265429">
                <a:moveTo>
                  <a:pt x="134111" y="59689"/>
                </a:moveTo>
                <a:lnTo>
                  <a:pt x="132587" y="59689"/>
                </a:lnTo>
                <a:lnTo>
                  <a:pt x="131571" y="60959"/>
                </a:lnTo>
                <a:lnTo>
                  <a:pt x="130809" y="60959"/>
                </a:lnTo>
                <a:lnTo>
                  <a:pt x="129031" y="62229"/>
                </a:lnTo>
                <a:lnTo>
                  <a:pt x="128015" y="63499"/>
                </a:lnTo>
                <a:lnTo>
                  <a:pt x="126618" y="64769"/>
                </a:lnTo>
                <a:lnTo>
                  <a:pt x="125602" y="66039"/>
                </a:lnTo>
                <a:lnTo>
                  <a:pt x="124713" y="67309"/>
                </a:lnTo>
                <a:lnTo>
                  <a:pt x="124078" y="67309"/>
                </a:lnTo>
                <a:lnTo>
                  <a:pt x="123316" y="68579"/>
                </a:lnTo>
                <a:lnTo>
                  <a:pt x="122808" y="68579"/>
                </a:lnTo>
                <a:lnTo>
                  <a:pt x="122046" y="69849"/>
                </a:lnTo>
                <a:lnTo>
                  <a:pt x="121792" y="69849"/>
                </a:lnTo>
                <a:lnTo>
                  <a:pt x="121284" y="71119"/>
                </a:lnTo>
                <a:lnTo>
                  <a:pt x="115950" y="96519"/>
                </a:lnTo>
                <a:lnTo>
                  <a:pt x="116077" y="99059"/>
                </a:lnTo>
                <a:lnTo>
                  <a:pt x="116585" y="99059"/>
                </a:lnTo>
                <a:lnTo>
                  <a:pt x="116966" y="100329"/>
                </a:lnTo>
                <a:lnTo>
                  <a:pt x="118617" y="101599"/>
                </a:lnTo>
                <a:lnTo>
                  <a:pt x="119506" y="102869"/>
                </a:lnTo>
                <a:lnTo>
                  <a:pt x="120776" y="104139"/>
                </a:lnTo>
                <a:lnTo>
                  <a:pt x="121919" y="105409"/>
                </a:lnTo>
                <a:lnTo>
                  <a:pt x="126872" y="105409"/>
                </a:lnTo>
                <a:lnTo>
                  <a:pt x="127761" y="102869"/>
                </a:lnTo>
                <a:lnTo>
                  <a:pt x="132587" y="86359"/>
                </a:lnTo>
                <a:lnTo>
                  <a:pt x="160066" y="86359"/>
                </a:lnTo>
                <a:lnTo>
                  <a:pt x="134492" y="60959"/>
                </a:lnTo>
                <a:lnTo>
                  <a:pt x="134111" y="59689"/>
                </a:lnTo>
                <a:close/>
              </a:path>
              <a:path w="261620" h="265429">
                <a:moveTo>
                  <a:pt x="215900" y="57150"/>
                </a:moveTo>
                <a:lnTo>
                  <a:pt x="202310" y="57150"/>
                </a:lnTo>
                <a:lnTo>
                  <a:pt x="201294" y="60959"/>
                </a:lnTo>
                <a:lnTo>
                  <a:pt x="200025" y="67309"/>
                </a:lnTo>
                <a:lnTo>
                  <a:pt x="199834" y="68579"/>
                </a:lnTo>
                <a:lnTo>
                  <a:pt x="199728" y="73659"/>
                </a:lnTo>
                <a:lnTo>
                  <a:pt x="199897" y="76199"/>
                </a:lnTo>
                <a:lnTo>
                  <a:pt x="200278" y="78739"/>
                </a:lnTo>
                <a:lnTo>
                  <a:pt x="200913" y="80009"/>
                </a:lnTo>
                <a:lnTo>
                  <a:pt x="203200" y="85089"/>
                </a:lnTo>
                <a:lnTo>
                  <a:pt x="204724" y="87629"/>
                </a:lnTo>
                <a:lnTo>
                  <a:pt x="206628" y="88899"/>
                </a:lnTo>
                <a:lnTo>
                  <a:pt x="209550" y="92709"/>
                </a:lnTo>
                <a:lnTo>
                  <a:pt x="212470" y="93979"/>
                </a:lnTo>
                <a:lnTo>
                  <a:pt x="218820" y="96519"/>
                </a:lnTo>
                <a:lnTo>
                  <a:pt x="229107" y="96519"/>
                </a:lnTo>
                <a:lnTo>
                  <a:pt x="232663" y="95249"/>
                </a:lnTo>
                <a:lnTo>
                  <a:pt x="240029" y="90169"/>
                </a:lnTo>
                <a:lnTo>
                  <a:pt x="243839" y="87629"/>
                </a:lnTo>
                <a:lnTo>
                  <a:pt x="247650" y="83819"/>
                </a:lnTo>
                <a:lnTo>
                  <a:pt x="251713" y="80009"/>
                </a:lnTo>
                <a:lnTo>
                  <a:pt x="252475" y="78739"/>
                </a:lnTo>
                <a:lnTo>
                  <a:pt x="225043" y="78739"/>
                </a:lnTo>
                <a:lnTo>
                  <a:pt x="221995" y="77469"/>
                </a:lnTo>
                <a:lnTo>
                  <a:pt x="215772" y="68579"/>
                </a:lnTo>
                <a:lnTo>
                  <a:pt x="215391" y="67309"/>
                </a:lnTo>
                <a:lnTo>
                  <a:pt x="215137" y="64769"/>
                </a:lnTo>
                <a:lnTo>
                  <a:pt x="215137" y="62229"/>
                </a:lnTo>
                <a:lnTo>
                  <a:pt x="215900" y="57150"/>
                </a:lnTo>
                <a:close/>
              </a:path>
              <a:path w="261620" h="265429">
                <a:moveTo>
                  <a:pt x="259587" y="49529"/>
                </a:moveTo>
                <a:lnTo>
                  <a:pt x="232790" y="49529"/>
                </a:lnTo>
                <a:lnTo>
                  <a:pt x="234568" y="50800"/>
                </a:lnTo>
                <a:lnTo>
                  <a:pt x="235965" y="50800"/>
                </a:lnTo>
                <a:lnTo>
                  <a:pt x="237489" y="52069"/>
                </a:lnTo>
                <a:lnTo>
                  <a:pt x="238886" y="52069"/>
                </a:lnTo>
                <a:lnTo>
                  <a:pt x="240283" y="53339"/>
                </a:lnTo>
                <a:lnTo>
                  <a:pt x="242824" y="55879"/>
                </a:lnTo>
                <a:lnTo>
                  <a:pt x="243966" y="59689"/>
                </a:lnTo>
                <a:lnTo>
                  <a:pt x="243839" y="62229"/>
                </a:lnTo>
                <a:lnTo>
                  <a:pt x="225043" y="78739"/>
                </a:lnTo>
                <a:lnTo>
                  <a:pt x="252475" y="78739"/>
                </a:lnTo>
                <a:lnTo>
                  <a:pt x="257047" y="71119"/>
                </a:lnTo>
                <a:lnTo>
                  <a:pt x="259206" y="67309"/>
                </a:lnTo>
                <a:lnTo>
                  <a:pt x="260603" y="63499"/>
                </a:lnTo>
                <a:lnTo>
                  <a:pt x="260984" y="59689"/>
                </a:lnTo>
                <a:lnTo>
                  <a:pt x="261492" y="55879"/>
                </a:lnTo>
                <a:lnTo>
                  <a:pt x="260984" y="52069"/>
                </a:lnTo>
                <a:lnTo>
                  <a:pt x="259587" y="49529"/>
                </a:lnTo>
                <a:close/>
              </a:path>
              <a:path w="261620" h="265429">
                <a:moveTo>
                  <a:pt x="205739" y="0"/>
                </a:moveTo>
                <a:lnTo>
                  <a:pt x="196341" y="0"/>
                </a:lnTo>
                <a:lnTo>
                  <a:pt x="193039" y="1269"/>
                </a:lnTo>
                <a:lnTo>
                  <a:pt x="189483" y="2539"/>
                </a:lnTo>
                <a:lnTo>
                  <a:pt x="186054" y="5079"/>
                </a:lnTo>
                <a:lnTo>
                  <a:pt x="182371" y="7619"/>
                </a:lnTo>
                <a:lnTo>
                  <a:pt x="178688" y="11429"/>
                </a:lnTo>
                <a:lnTo>
                  <a:pt x="166624" y="34289"/>
                </a:lnTo>
                <a:lnTo>
                  <a:pt x="166242" y="36829"/>
                </a:lnTo>
                <a:lnTo>
                  <a:pt x="166750" y="40639"/>
                </a:lnTo>
                <a:lnTo>
                  <a:pt x="169290" y="46989"/>
                </a:lnTo>
                <a:lnTo>
                  <a:pt x="171322" y="49529"/>
                </a:lnTo>
                <a:lnTo>
                  <a:pt x="173989" y="53339"/>
                </a:lnTo>
                <a:lnTo>
                  <a:pt x="175894" y="54609"/>
                </a:lnTo>
                <a:lnTo>
                  <a:pt x="177926" y="55879"/>
                </a:lnTo>
                <a:lnTo>
                  <a:pt x="182244" y="58419"/>
                </a:lnTo>
                <a:lnTo>
                  <a:pt x="184530" y="58419"/>
                </a:lnTo>
                <a:lnTo>
                  <a:pt x="189229" y="59689"/>
                </a:lnTo>
                <a:lnTo>
                  <a:pt x="196850" y="59689"/>
                </a:lnTo>
                <a:lnTo>
                  <a:pt x="199516" y="58419"/>
                </a:lnTo>
                <a:lnTo>
                  <a:pt x="202310" y="57150"/>
                </a:lnTo>
                <a:lnTo>
                  <a:pt x="215900" y="57150"/>
                </a:lnTo>
                <a:lnTo>
                  <a:pt x="216407" y="55879"/>
                </a:lnTo>
                <a:lnTo>
                  <a:pt x="217169" y="53339"/>
                </a:lnTo>
                <a:lnTo>
                  <a:pt x="219963" y="52069"/>
                </a:lnTo>
                <a:lnTo>
                  <a:pt x="222376" y="50800"/>
                </a:lnTo>
                <a:lnTo>
                  <a:pt x="226949" y="50800"/>
                </a:lnTo>
                <a:lnTo>
                  <a:pt x="229107" y="49529"/>
                </a:lnTo>
                <a:lnTo>
                  <a:pt x="259587" y="49529"/>
                </a:lnTo>
                <a:lnTo>
                  <a:pt x="258317" y="45719"/>
                </a:lnTo>
                <a:lnTo>
                  <a:pt x="256031" y="41909"/>
                </a:lnTo>
                <a:lnTo>
                  <a:pt x="190372" y="41909"/>
                </a:lnTo>
                <a:lnTo>
                  <a:pt x="187832" y="39369"/>
                </a:lnTo>
                <a:lnTo>
                  <a:pt x="186816" y="39369"/>
                </a:lnTo>
                <a:lnTo>
                  <a:pt x="184403" y="36829"/>
                </a:lnTo>
                <a:lnTo>
                  <a:pt x="183260" y="34289"/>
                </a:lnTo>
                <a:lnTo>
                  <a:pt x="183387" y="27939"/>
                </a:lnTo>
                <a:lnTo>
                  <a:pt x="184911" y="25400"/>
                </a:lnTo>
                <a:lnTo>
                  <a:pt x="187832" y="22859"/>
                </a:lnTo>
                <a:lnTo>
                  <a:pt x="190880" y="20319"/>
                </a:lnTo>
                <a:lnTo>
                  <a:pt x="192277" y="19050"/>
                </a:lnTo>
                <a:lnTo>
                  <a:pt x="193801" y="17779"/>
                </a:lnTo>
                <a:lnTo>
                  <a:pt x="222694" y="17779"/>
                </a:lnTo>
                <a:lnTo>
                  <a:pt x="222503" y="16509"/>
                </a:lnTo>
                <a:lnTo>
                  <a:pt x="221741" y="15239"/>
                </a:lnTo>
                <a:lnTo>
                  <a:pt x="219709" y="10159"/>
                </a:lnTo>
                <a:lnTo>
                  <a:pt x="218312" y="8889"/>
                </a:lnTo>
                <a:lnTo>
                  <a:pt x="216661" y="6350"/>
                </a:lnTo>
                <a:lnTo>
                  <a:pt x="214249" y="3809"/>
                </a:lnTo>
                <a:lnTo>
                  <a:pt x="211581" y="2539"/>
                </a:lnTo>
                <a:lnTo>
                  <a:pt x="205739" y="0"/>
                </a:lnTo>
                <a:close/>
              </a:path>
              <a:path w="261620" h="265429">
                <a:moveTo>
                  <a:pt x="222694" y="17779"/>
                </a:moveTo>
                <a:lnTo>
                  <a:pt x="199516" y="17779"/>
                </a:lnTo>
                <a:lnTo>
                  <a:pt x="200786" y="19050"/>
                </a:lnTo>
                <a:lnTo>
                  <a:pt x="202183" y="19050"/>
                </a:lnTo>
                <a:lnTo>
                  <a:pt x="204724" y="21589"/>
                </a:lnTo>
                <a:lnTo>
                  <a:pt x="206755" y="24129"/>
                </a:lnTo>
                <a:lnTo>
                  <a:pt x="208025" y="26669"/>
                </a:lnTo>
                <a:lnTo>
                  <a:pt x="208279" y="29209"/>
                </a:lnTo>
                <a:lnTo>
                  <a:pt x="208470" y="30479"/>
                </a:lnTo>
                <a:lnTo>
                  <a:pt x="208533" y="33019"/>
                </a:lnTo>
                <a:lnTo>
                  <a:pt x="208279" y="35559"/>
                </a:lnTo>
                <a:lnTo>
                  <a:pt x="207263" y="40639"/>
                </a:lnTo>
                <a:lnTo>
                  <a:pt x="204596" y="40639"/>
                </a:lnTo>
                <a:lnTo>
                  <a:pt x="202310" y="41909"/>
                </a:lnTo>
                <a:lnTo>
                  <a:pt x="256031" y="41909"/>
                </a:lnTo>
                <a:lnTo>
                  <a:pt x="252983" y="39369"/>
                </a:lnTo>
                <a:lnTo>
                  <a:pt x="251078" y="36829"/>
                </a:lnTo>
                <a:lnTo>
                  <a:pt x="248919" y="35559"/>
                </a:lnTo>
                <a:lnTo>
                  <a:pt x="221741" y="35559"/>
                </a:lnTo>
                <a:lnTo>
                  <a:pt x="223011" y="29209"/>
                </a:lnTo>
                <a:lnTo>
                  <a:pt x="223265" y="26669"/>
                </a:lnTo>
                <a:lnTo>
                  <a:pt x="223265" y="21589"/>
                </a:lnTo>
                <a:lnTo>
                  <a:pt x="222694" y="17779"/>
                </a:lnTo>
                <a:close/>
              </a:path>
              <a:path w="261620" h="265429">
                <a:moveTo>
                  <a:pt x="241934" y="33019"/>
                </a:moveTo>
                <a:lnTo>
                  <a:pt x="228091" y="33019"/>
                </a:lnTo>
                <a:lnTo>
                  <a:pt x="221741" y="35559"/>
                </a:lnTo>
                <a:lnTo>
                  <a:pt x="248919" y="35559"/>
                </a:lnTo>
                <a:lnTo>
                  <a:pt x="246633" y="34289"/>
                </a:lnTo>
                <a:lnTo>
                  <a:pt x="244475" y="34289"/>
                </a:lnTo>
                <a:lnTo>
                  <a:pt x="241934" y="33019"/>
                </a:lnTo>
                <a:close/>
              </a:path>
            </a:pathLst>
          </a:custGeom>
          <a:solidFill>
            <a:srgbClr val="000000"/>
          </a:solidFill>
        </p:spPr>
        <p:txBody>
          <a:bodyPr wrap="square" lIns="0" tIns="0" rIns="0" bIns="0" rtlCol="0"/>
          <a:lstStyle/>
          <a:p>
            <a:endParaRPr/>
          </a:p>
        </p:txBody>
      </p:sp>
      <p:sp>
        <p:nvSpPr>
          <p:cNvPr id="117" name="object 117"/>
          <p:cNvSpPr txBox="1"/>
          <p:nvPr/>
        </p:nvSpPr>
        <p:spPr>
          <a:xfrm>
            <a:off x="7060185" y="1346963"/>
            <a:ext cx="225425" cy="228909"/>
          </a:xfrm>
          <a:prstGeom prst="rect">
            <a:avLst/>
          </a:prstGeom>
        </p:spPr>
        <p:txBody>
          <a:bodyPr vert="horz" wrap="square" lIns="0" tIns="13335" rIns="0" bIns="0" rtlCol="0">
            <a:spAutoFit/>
          </a:bodyPr>
          <a:lstStyle/>
          <a:p>
            <a:pPr marL="12700">
              <a:spcBef>
                <a:spcPts val="105"/>
              </a:spcBef>
            </a:pPr>
            <a:r>
              <a:rPr sz="1400" b="1" spc="-190" dirty="0">
                <a:latin typeface="Arial"/>
                <a:cs typeface="Arial"/>
              </a:rPr>
              <a:t>US</a:t>
            </a:r>
            <a:endParaRPr sz="1400">
              <a:latin typeface="Arial"/>
              <a:cs typeface="Arial"/>
            </a:endParaRPr>
          </a:p>
        </p:txBody>
      </p:sp>
      <p:sp>
        <p:nvSpPr>
          <p:cNvPr id="118" name="object 118"/>
          <p:cNvSpPr txBox="1"/>
          <p:nvPr/>
        </p:nvSpPr>
        <p:spPr>
          <a:xfrm>
            <a:off x="2166620" y="709930"/>
            <a:ext cx="986155" cy="182742"/>
          </a:xfrm>
          <a:prstGeom prst="rect">
            <a:avLst/>
          </a:prstGeom>
        </p:spPr>
        <p:txBody>
          <a:bodyPr vert="horz" wrap="square" lIns="0" tIns="13335" rIns="0" bIns="0" rtlCol="0">
            <a:spAutoFit/>
          </a:bodyPr>
          <a:lstStyle/>
          <a:p>
            <a:pPr marL="12700">
              <a:spcBef>
                <a:spcPts val="105"/>
              </a:spcBef>
            </a:pPr>
            <a:r>
              <a:rPr sz="1100" b="1" spc="-175" dirty="0">
                <a:latin typeface="Arial"/>
                <a:cs typeface="Arial"/>
              </a:rPr>
              <a:t>% </a:t>
            </a:r>
            <a:r>
              <a:rPr sz="1100" b="1" spc="-55" dirty="0">
                <a:latin typeface="Arial"/>
                <a:cs typeface="Arial"/>
              </a:rPr>
              <a:t>of </a:t>
            </a:r>
            <a:r>
              <a:rPr sz="1100" b="1" spc="-100" dirty="0">
                <a:latin typeface="Arial"/>
                <a:cs typeface="Arial"/>
              </a:rPr>
              <a:t>Labor</a:t>
            </a:r>
            <a:r>
              <a:rPr sz="1100" b="1" spc="-155" dirty="0">
                <a:latin typeface="Arial"/>
                <a:cs typeface="Arial"/>
              </a:rPr>
              <a:t> </a:t>
            </a:r>
            <a:r>
              <a:rPr sz="1100" b="1" spc="-100" dirty="0">
                <a:latin typeface="Arial"/>
                <a:cs typeface="Arial"/>
              </a:rPr>
              <a:t>Force</a:t>
            </a:r>
            <a:endParaRPr sz="1100">
              <a:latin typeface="Arial"/>
              <a:cs typeface="Arial"/>
            </a:endParaRPr>
          </a:p>
        </p:txBody>
      </p:sp>
      <p:sp>
        <p:nvSpPr>
          <p:cNvPr id="119" name="object 119"/>
          <p:cNvSpPr txBox="1"/>
          <p:nvPr/>
        </p:nvSpPr>
        <p:spPr>
          <a:xfrm>
            <a:off x="7074790" y="3100198"/>
            <a:ext cx="1009015" cy="228909"/>
          </a:xfrm>
          <a:prstGeom prst="rect">
            <a:avLst/>
          </a:prstGeom>
        </p:spPr>
        <p:txBody>
          <a:bodyPr vert="horz" wrap="square" lIns="0" tIns="13335" rIns="0" bIns="0" rtlCol="0">
            <a:spAutoFit/>
          </a:bodyPr>
          <a:lstStyle/>
          <a:p>
            <a:pPr marL="12700">
              <a:spcBef>
                <a:spcPts val="105"/>
              </a:spcBef>
            </a:pPr>
            <a:r>
              <a:rPr sz="1400" b="1" spc="-100" dirty="0">
                <a:latin typeface="Arial"/>
                <a:cs typeface="Arial"/>
              </a:rPr>
              <a:t>West</a:t>
            </a:r>
            <a:r>
              <a:rPr sz="1400" b="1" spc="-130" dirty="0">
                <a:latin typeface="Arial"/>
                <a:cs typeface="Arial"/>
              </a:rPr>
              <a:t> </a:t>
            </a:r>
            <a:r>
              <a:rPr sz="1400" b="1" spc="-90" dirty="0">
                <a:latin typeface="Arial"/>
                <a:cs typeface="Arial"/>
              </a:rPr>
              <a:t>Virginia</a:t>
            </a:r>
            <a:endParaRPr sz="1400">
              <a:latin typeface="Arial"/>
              <a:cs typeface="Arial"/>
            </a:endParaRPr>
          </a:p>
        </p:txBody>
      </p:sp>
    </p:spTree>
    <p:extLst>
      <p:ext uri="{BB962C8B-B14F-4D97-AF65-F5344CB8AC3E}">
        <p14:creationId xmlns:p14="http://schemas.microsoft.com/office/powerpoint/2010/main" val="344593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71701" y="1063752"/>
            <a:ext cx="8156575" cy="3817620"/>
          </a:xfrm>
          <a:custGeom>
            <a:avLst/>
            <a:gdLst/>
            <a:ahLst/>
            <a:cxnLst/>
            <a:rect l="l" t="t" r="r" b="b"/>
            <a:pathLst>
              <a:path w="8156575" h="3817620">
                <a:moveTo>
                  <a:pt x="0" y="3817620"/>
                </a:moveTo>
                <a:lnTo>
                  <a:pt x="8156448" y="3817620"/>
                </a:lnTo>
                <a:lnTo>
                  <a:pt x="8156448" y="0"/>
                </a:lnTo>
                <a:lnTo>
                  <a:pt x="0" y="0"/>
                </a:lnTo>
                <a:lnTo>
                  <a:pt x="0" y="3817620"/>
                </a:lnTo>
                <a:close/>
              </a:path>
            </a:pathLst>
          </a:custGeom>
          <a:ln w="15240">
            <a:solidFill>
              <a:srgbClr val="000000"/>
            </a:solidFill>
          </a:ln>
        </p:spPr>
        <p:txBody>
          <a:bodyPr wrap="square" lIns="0" tIns="0" rIns="0" bIns="0" rtlCol="0"/>
          <a:lstStyle/>
          <a:p>
            <a:endParaRPr/>
          </a:p>
        </p:txBody>
      </p:sp>
      <p:sp>
        <p:nvSpPr>
          <p:cNvPr id="4" name="object 4"/>
          <p:cNvSpPr/>
          <p:nvPr/>
        </p:nvSpPr>
        <p:spPr>
          <a:xfrm>
            <a:off x="2189987" y="3430524"/>
            <a:ext cx="120650" cy="1450975"/>
          </a:xfrm>
          <a:custGeom>
            <a:avLst/>
            <a:gdLst/>
            <a:ahLst/>
            <a:cxnLst/>
            <a:rect l="l" t="t" r="r" b="b"/>
            <a:pathLst>
              <a:path w="120650" h="1450975">
                <a:moveTo>
                  <a:pt x="0" y="1450848"/>
                </a:moveTo>
                <a:lnTo>
                  <a:pt x="120396" y="1450848"/>
                </a:lnTo>
                <a:lnTo>
                  <a:pt x="120396" y="0"/>
                </a:lnTo>
                <a:lnTo>
                  <a:pt x="0" y="0"/>
                </a:lnTo>
                <a:lnTo>
                  <a:pt x="0" y="1450848"/>
                </a:lnTo>
                <a:close/>
              </a:path>
            </a:pathLst>
          </a:custGeom>
          <a:solidFill>
            <a:srgbClr val="003366"/>
          </a:solidFill>
        </p:spPr>
        <p:txBody>
          <a:bodyPr wrap="square" lIns="0" tIns="0" rIns="0" bIns="0" rtlCol="0"/>
          <a:lstStyle/>
          <a:p>
            <a:endParaRPr/>
          </a:p>
        </p:txBody>
      </p:sp>
      <p:sp>
        <p:nvSpPr>
          <p:cNvPr id="5" name="object 5"/>
          <p:cNvSpPr/>
          <p:nvPr/>
        </p:nvSpPr>
        <p:spPr>
          <a:xfrm>
            <a:off x="5326379" y="2394205"/>
            <a:ext cx="121920" cy="2487295"/>
          </a:xfrm>
          <a:custGeom>
            <a:avLst/>
            <a:gdLst/>
            <a:ahLst/>
            <a:cxnLst/>
            <a:rect l="l" t="t" r="r" b="b"/>
            <a:pathLst>
              <a:path w="121920" h="2487295">
                <a:moveTo>
                  <a:pt x="0" y="2487168"/>
                </a:moveTo>
                <a:lnTo>
                  <a:pt x="121920" y="2487168"/>
                </a:lnTo>
                <a:lnTo>
                  <a:pt x="121920" y="0"/>
                </a:lnTo>
                <a:lnTo>
                  <a:pt x="0" y="0"/>
                </a:lnTo>
                <a:lnTo>
                  <a:pt x="0" y="2487168"/>
                </a:lnTo>
                <a:close/>
              </a:path>
            </a:pathLst>
          </a:custGeom>
          <a:solidFill>
            <a:srgbClr val="EAAA00"/>
          </a:solidFill>
        </p:spPr>
        <p:txBody>
          <a:bodyPr wrap="square" lIns="0" tIns="0" rIns="0" bIns="0" rtlCol="0"/>
          <a:lstStyle/>
          <a:p>
            <a:endParaRPr/>
          </a:p>
        </p:txBody>
      </p:sp>
      <p:sp>
        <p:nvSpPr>
          <p:cNvPr id="6" name="object 6"/>
          <p:cNvSpPr/>
          <p:nvPr/>
        </p:nvSpPr>
        <p:spPr>
          <a:xfrm>
            <a:off x="5640323" y="2362200"/>
            <a:ext cx="120650" cy="2519680"/>
          </a:xfrm>
          <a:custGeom>
            <a:avLst/>
            <a:gdLst/>
            <a:ahLst/>
            <a:cxnLst/>
            <a:rect l="l" t="t" r="r" b="b"/>
            <a:pathLst>
              <a:path w="120650" h="2519679">
                <a:moveTo>
                  <a:pt x="0" y="2519172"/>
                </a:moveTo>
                <a:lnTo>
                  <a:pt x="120396" y="2519172"/>
                </a:lnTo>
                <a:lnTo>
                  <a:pt x="120396" y="0"/>
                </a:lnTo>
                <a:lnTo>
                  <a:pt x="0" y="0"/>
                </a:lnTo>
                <a:lnTo>
                  <a:pt x="0" y="2519172"/>
                </a:lnTo>
                <a:close/>
              </a:path>
            </a:pathLst>
          </a:custGeom>
          <a:solidFill>
            <a:srgbClr val="BEBEBE"/>
          </a:solidFill>
        </p:spPr>
        <p:txBody>
          <a:bodyPr wrap="square" lIns="0" tIns="0" rIns="0" bIns="0" rtlCol="0"/>
          <a:lstStyle/>
          <a:p>
            <a:endParaRPr/>
          </a:p>
        </p:txBody>
      </p:sp>
      <p:sp>
        <p:nvSpPr>
          <p:cNvPr id="7" name="object 7"/>
          <p:cNvSpPr/>
          <p:nvPr/>
        </p:nvSpPr>
        <p:spPr>
          <a:xfrm>
            <a:off x="6739128" y="2275332"/>
            <a:ext cx="120650" cy="2606040"/>
          </a:xfrm>
          <a:custGeom>
            <a:avLst/>
            <a:gdLst/>
            <a:ahLst/>
            <a:cxnLst/>
            <a:rect l="l" t="t" r="r" b="b"/>
            <a:pathLst>
              <a:path w="120650" h="2606040">
                <a:moveTo>
                  <a:pt x="0" y="2606040"/>
                </a:moveTo>
                <a:lnTo>
                  <a:pt x="120396" y="2606040"/>
                </a:lnTo>
                <a:lnTo>
                  <a:pt x="120396" y="0"/>
                </a:lnTo>
                <a:lnTo>
                  <a:pt x="0" y="0"/>
                </a:lnTo>
                <a:lnTo>
                  <a:pt x="0" y="2606040"/>
                </a:lnTo>
                <a:close/>
              </a:path>
            </a:pathLst>
          </a:custGeom>
          <a:solidFill>
            <a:srgbClr val="BEBEBE"/>
          </a:solidFill>
        </p:spPr>
        <p:txBody>
          <a:bodyPr wrap="square" lIns="0" tIns="0" rIns="0" bIns="0" rtlCol="0"/>
          <a:lstStyle/>
          <a:p>
            <a:endParaRPr/>
          </a:p>
        </p:txBody>
      </p:sp>
      <p:sp>
        <p:nvSpPr>
          <p:cNvPr id="8" name="object 8"/>
          <p:cNvSpPr/>
          <p:nvPr/>
        </p:nvSpPr>
        <p:spPr>
          <a:xfrm>
            <a:off x="2346960" y="3147060"/>
            <a:ext cx="120650" cy="1734820"/>
          </a:xfrm>
          <a:custGeom>
            <a:avLst/>
            <a:gdLst/>
            <a:ahLst/>
            <a:cxnLst/>
            <a:rect l="l" t="t" r="r" b="b"/>
            <a:pathLst>
              <a:path w="120650" h="1734820">
                <a:moveTo>
                  <a:pt x="120396" y="0"/>
                </a:moveTo>
                <a:lnTo>
                  <a:pt x="0" y="0"/>
                </a:lnTo>
                <a:lnTo>
                  <a:pt x="0" y="1734312"/>
                </a:lnTo>
                <a:lnTo>
                  <a:pt x="120396" y="1734312"/>
                </a:lnTo>
                <a:lnTo>
                  <a:pt x="120396" y="0"/>
                </a:lnTo>
                <a:close/>
              </a:path>
            </a:pathLst>
          </a:custGeom>
          <a:solidFill>
            <a:srgbClr val="BEBEBE"/>
          </a:solidFill>
        </p:spPr>
        <p:txBody>
          <a:bodyPr wrap="square" lIns="0" tIns="0" rIns="0" bIns="0" rtlCol="0"/>
          <a:lstStyle/>
          <a:p>
            <a:endParaRPr/>
          </a:p>
        </p:txBody>
      </p:sp>
      <p:sp>
        <p:nvSpPr>
          <p:cNvPr id="9" name="object 9"/>
          <p:cNvSpPr/>
          <p:nvPr/>
        </p:nvSpPr>
        <p:spPr>
          <a:xfrm>
            <a:off x="2503932" y="3070860"/>
            <a:ext cx="120650" cy="1811020"/>
          </a:xfrm>
          <a:custGeom>
            <a:avLst/>
            <a:gdLst/>
            <a:ahLst/>
            <a:cxnLst/>
            <a:rect l="l" t="t" r="r" b="b"/>
            <a:pathLst>
              <a:path w="120650" h="1811020">
                <a:moveTo>
                  <a:pt x="120396" y="0"/>
                </a:moveTo>
                <a:lnTo>
                  <a:pt x="0" y="0"/>
                </a:lnTo>
                <a:lnTo>
                  <a:pt x="0" y="1810512"/>
                </a:lnTo>
                <a:lnTo>
                  <a:pt x="120396" y="1810512"/>
                </a:lnTo>
                <a:lnTo>
                  <a:pt x="120396" y="0"/>
                </a:lnTo>
                <a:close/>
              </a:path>
            </a:pathLst>
          </a:custGeom>
          <a:solidFill>
            <a:srgbClr val="BEBEBE"/>
          </a:solidFill>
        </p:spPr>
        <p:txBody>
          <a:bodyPr wrap="square" lIns="0" tIns="0" rIns="0" bIns="0" rtlCol="0"/>
          <a:lstStyle/>
          <a:p>
            <a:endParaRPr/>
          </a:p>
        </p:txBody>
      </p:sp>
      <p:sp>
        <p:nvSpPr>
          <p:cNvPr id="10" name="object 10"/>
          <p:cNvSpPr/>
          <p:nvPr/>
        </p:nvSpPr>
        <p:spPr>
          <a:xfrm>
            <a:off x="2660903" y="2983992"/>
            <a:ext cx="120650" cy="1897380"/>
          </a:xfrm>
          <a:custGeom>
            <a:avLst/>
            <a:gdLst/>
            <a:ahLst/>
            <a:cxnLst/>
            <a:rect l="l" t="t" r="r" b="b"/>
            <a:pathLst>
              <a:path w="120650" h="1897379">
                <a:moveTo>
                  <a:pt x="120396" y="0"/>
                </a:moveTo>
                <a:lnTo>
                  <a:pt x="0" y="0"/>
                </a:lnTo>
                <a:lnTo>
                  <a:pt x="0" y="1897380"/>
                </a:lnTo>
                <a:lnTo>
                  <a:pt x="120396" y="1897380"/>
                </a:lnTo>
                <a:lnTo>
                  <a:pt x="120396" y="0"/>
                </a:lnTo>
                <a:close/>
              </a:path>
            </a:pathLst>
          </a:custGeom>
          <a:solidFill>
            <a:srgbClr val="BEBEBE"/>
          </a:solidFill>
        </p:spPr>
        <p:txBody>
          <a:bodyPr wrap="square" lIns="0" tIns="0" rIns="0" bIns="0" rtlCol="0"/>
          <a:lstStyle/>
          <a:p>
            <a:endParaRPr/>
          </a:p>
        </p:txBody>
      </p:sp>
      <p:sp>
        <p:nvSpPr>
          <p:cNvPr id="11" name="object 11"/>
          <p:cNvSpPr/>
          <p:nvPr/>
        </p:nvSpPr>
        <p:spPr>
          <a:xfrm>
            <a:off x="2817875" y="2897124"/>
            <a:ext cx="120650" cy="1984375"/>
          </a:xfrm>
          <a:custGeom>
            <a:avLst/>
            <a:gdLst/>
            <a:ahLst/>
            <a:cxnLst/>
            <a:rect l="l" t="t" r="r" b="b"/>
            <a:pathLst>
              <a:path w="120650" h="1984375">
                <a:moveTo>
                  <a:pt x="120396" y="0"/>
                </a:moveTo>
                <a:lnTo>
                  <a:pt x="0" y="0"/>
                </a:lnTo>
                <a:lnTo>
                  <a:pt x="0" y="1984248"/>
                </a:lnTo>
                <a:lnTo>
                  <a:pt x="120396" y="1984248"/>
                </a:lnTo>
                <a:lnTo>
                  <a:pt x="120396" y="0"/>
                </a:lnTo>
                <a:close/>
              </a:path>
            </a:pathLst>
          </a:custGeom>
          <a:solidFill>
            <a:srgbClr val="BEBEBE"/>
          </a:solidFill>
        </p:spPr>
        <p:txBody>
          <a:bodyPr wrap="square" lIns="0" tIns="0" rIns="0" bIns="0" rtlCol="0"/>
          <a:lstStyle/>
          <a:p>
            <a:endParaRPr/>
          </a:p>
        </p:txBody>
      </p:sp>
      <p:sp>
        <p:nvSpPr>
          <p:cNvPr id="12" name="object 12"/>
          <p:cNvSpPr/>
          <p:nvPr/>
        </p:nvSpPr>
        <p:spPr>
          <a:xfrm>
            <a:off x="2974847" y="2852928"/>
            <a:ext cx="120650" cy="2028825"/>
          </a:xfrm>
          <a:custGeom>
            <a:avLst/>
            <a:gdLst/>
            <a:ahLst/>
            <a:cxnLst/>
            <a:rect l="l" t="t" r="r" b="b"/>
            <a:pathLst>
              <a:path w="120650" h="2028825">
                <a:moveTo>
                  <a:pt x="120396" y="0"/>
                </a:moveTo>
                <a:lnTo>
                  <a:pt x="0" y="0"/>
                </a:lnTo>
                <a:lnTo>
                  <a:pt x="0" y="2028444"/>
                </a:lnTo>
                <a:lnTo>
                  <a:pt x="120396" y="2028444"/>
                </a:lnTo>
                <a:lnTo>
                  <a:pt x="120396" y="0"/>
                </a:lnTo>
                <a:close/>
              </a:path>
            </a:pathLst>
          </a:custGeom>
          <a:solidFill>
            <a:srgbClr val="BEBEBE"/>
          </a:solidFill>
        </p:spPr>
        <p:txBody>
          <a:bodyPr wrap="square" lIns="0" tIns="0" rIns="0" bIns="0" rtlCol="0"/>
          <a:lstStyle/>
          <a:p>
            <a:endParaRPr/>
          </a:p>
        </p:txBody>
      </p:sp>
      <p:sp>
        <p:nvSpPr>
          <p:cNvPr id="13" name="object 13"/>
          <p:cNvSpPr/>
          <p:nvPr/>
        </p:nvSpPr>
        <p:spPr>
          <a:xfrm>
            <a:off x="3131819" y="2831592"/>
            <a:ext cx="120650" cy="2049780"/>
          </a:xfrm>
          <a:custGeom>
            <a:avLst/>
            <a:gdLst/>
            <a:ahLst/>
            <a:cxnLst/>
            <a:rect l="l" t="t" r="r" b="b"/>
            <a:pathLst>
              <a:path w="120650" h="2049779">
                <a:moveTo>
                  <a:pt x="120396" y="0"/>
                </a:moveTo>
                <a:lnTo>
                  <a:pt x="0" y="0"/>
                </a:lnTo>
                <a:lnTo>
                  <a:pt x="0" y="2049780"/>
                </a:lnTo>
                <a:lnTo>
                  <a:pt x="120396" y="2049780"/>
                </a:lnTo>
                <a:lnTo>
                  <a:pt x="120396" y="0"/>
                </a:lnTo>
                <a:close/>
              </a:path>
            </a:pathLst>
          </a:custGeom>
          <a:solidFill>
            <a:srgbClr val="BEBEBE"/>
          </a:solidFill>
        </p:spPr>
        <p:txBody>
          <a:bodyPr wrap="square" lIns="0" tIns="0" rIns="0" bIns="0" rtlCol="0"/>
          <a:lstStyle/>
          <a:p>
            <a:endParaRPr/>
          </a:p>
        </p:txBody>
      </p:sp>
      <p:sp>
        <p:nvSpPr>
          <p:cNvPr id="14" name="object 14"/>
          <p:cNvSpPr/>
          <p:nvPr/>
        </p:nvSpPr>
        <p:spPr>
          <a:xfrm>
            <a:off x="3287267" y="2808733"/>
            <a:ext cx="121920" cy="2072639"/>
          </a:xfrm>
          <a:custGeom>
            <a:avLst/>
            <a:gdLst/>
            <a:ahLst/>
            <a:cxnLst/>
            <a:rect l="l" t="t" r="r" b="b"/>
            <a:pathLst>
              <a:path w="121919" h="2072639">
                <a:moveTo>
                  <a:pt x="121919" y="0"/>
                </a:moveTo>
                <a:lnTo>
                  <a:pt x="0" y="0"/>
                </a:lnTo>
                <a:lnTo>
                  <a:pt x="0" y="2072639"/>
                </a:lnTo>
                <a:lnTo>
                  <a:pt x="121919" y="2072639"/>
                </a:lnTo>
                <a:lnTo>
                  <a:pt x="121919" y="0"/>
                </a:lnTo>
                <a:close/>
              </a:path>
            </a:pathLst>
          </a:custGeom>
          <a:solidFill>
            <a:srgbClr val="BEBEBE"/>
          </a:solidFill>
        </p:spPr>
        <p:txBody>
          <a:bodyPr wrap="square" lIns="0" tIns="0" rIns="0" bIns="0" rtlCol="0"/>
          <a:lstStyle/>
          <a:p>
            <a:endParaRPr/>
          </a:p>
        </p:txBody>
      </p:sp>
      <p:sp>
        <p:nvSpPr>
          <p:cNvPr id="15" name="object 15"/>
          <p:cNvSpPr/>
          <p:nvPr/>
        </p:nvSpPr>
        <p:spPr>
          <a:xfrm>
            <a:off x="3444239" y="2743200"/>
            <a:ext cx="121920" cy="2138680"/>
          </a:xfrm>
          <a:custGeom>
            <a:avLst/>
            <a:gdLst/>
            <a:ahLst/>
            <a:cxnLst/>
            <a:rect l="l" t="t" r="r" b="b"/>
            <a:pathLst>
              <a:path w="121919" h="2138679">
                <a:moveTo>
                  <a:pt x="121920" y="0"/>
                </a:moveTo>
                <a:lnTo>
                  <a:pt x="0" y="0"/>
                </a:lnTo>
                <a:lnTo>
                  <a:pt x="0" y="2138172"/>
                </a:lnTo>
                <a:lnTo>
                  <a:pt x="121920" y="2138172"/>
                </a:lnTo>
                <a:lnTo>
                  <a:pt x="121920" y="0"/>
                </a:lnTo>
                <a:close/>
              </a:path>
            </a:pathLst>
          </a:custGeom>
          <a:solidFill>
            <a:srgbClr val="BEBEBE"/>
          </a:solidFill>
        </p:spPr>
        <p:txBody>
          <a:bodyPr wrap="square" lIns="0" tIns="0" rIns="0" bIns="0" rtlCol="0"/>
          <a:lstStyle/>
          <a:p>
            <a:endParaRPr/>
          </a:p>
        </p:txBody>
      </p:sp>
      <p:sp>
        <p:nvSpPr>
          <p:cNvPr id="16" name="object 16"/>
          <p:cNvSpPr/>
          <p:nvPr/>
        </p:nvSpPr>
        <p:spPr>
          <a:xfrm>
            <a:off x="3601211" y="2634995"/>
            <a:ext cx="120650" cy="2246630"/>
          </a:xfrm>
          <a:custGeom>
            <a:avLst/>
            <a:gdLst/>
            <a:ahLst/>
            <a:cxnLst/>
            <a:rect l="l" t="t" r="r" b="b"/>
            <a:pathLst>
              <a:path w="120650" h="2246629">
                <a:moveTo>
                  <a:pt x="120395" y="0"/>
                </a:moveTo>
                <a:lnTo>
                  <a:pt x="0" y="0"/>
                </a:lnTo>
                <a:lnTo>
                  <a:pt x="0" y="2246376"/>
                </a:lnTo>
                <a:lnTo>
                  <a:pt x="120395" y="2246376"/>
                </a:lnTo>
                <a:lnTo>
                  <a:pt x="120395" y="0"/>
                </a:lnTo>
                <a:close/>
              </a:path>
            </a:pathLst>
          </a:custGeom>
          <a:solidFill>
            <a:srgbClr val="BEBEBE"/>
          </a:solidFill>
        </p:spPr>
        <p:txBody>
          <a:bodyPr wrap="square" lIns="0" tIns="0" rIns="0" bIns="0" rtlCol="0"/>
          <a:lstStyle/>
          <a:p>
            <a:endParaRPr/>
          </a:p>
        </p:txBody>
      </p:sp>
      <p:sp>
        <p:nvSpPr>
          <p:cNvPr id="17" name="object 17"/>
          <p:cNvSpPr/>
          <p:nvPr/>
        </p:nvSpPr>
        <p:spPr>
          <a:xfrm>
            <a:off x="3758183" y="2634995"/>
            <a:ext cx="120650" cy="2246630"/>
          </a:xfrm>
          <a:custGeom>
            <a:avLst/>
            <a:gdLst/>
            <a:ahLst/>
            <a:cxnLst/>
            <a:rect l="l" t="t" r="r" b="b"/>
            <a:pathLst>
              <a:path w="120650" h="2246629">
                <a:moveTo>
                  <a:pt x="120396" y="0"/>
                </a:moveTo>
                <a:lnTo>
                  <a:pt x="0" y="0"/>
                </a:lnTo>
                <a:lnTo>
                  <a:pt x="0" y="2246376"/>
                </a:lnTo>
                <a:lnTo>
                  <a:pt x="120396" y="2246376"/>
                </a:lnTo>
                <a:lnTo>
                  <a:pt x="120396" y="0"/>
                </a:lnTo>
                <a:close/>
              </a:path>
            </a:pathLst>
          </a:custGeom>
          <a:solidFill>
            <a:srgbClr val="BEBEBE"/>
          </a:solidFill>
        </p:spPr>
        <p:txBody>
          <a:bodyPr wrap="square" lIns="0" tIns="0" rIns="0" bIns="0" rtlCol="0"/>
          <a:lstStyle/>
          <a:p>
            <a:endParaRPr/>
          </a:p>
        </p:txBody>
      </p:sp>
      <p:sp>
        <p:nvSpPr>
          <p:cNvPr id="18" name="object 18"/>
          <p:cNvSpPr/>
          <p:nvPr/>
        </p:nvSpPr>
        <p:spPr>
          <a:xfrm>
            <a:off x="3915155" y="2601468"/>
            <a:ext cx="120650" cy="2280285"/>
          </a:xfrm>
          <a:custGeom>
            <a:avLst/>
            <a:gdLst/>
            <a:ahLst/>
            <a:cxnLst/>
            <a:rect l="l" t="t" r="r" b="b"/>
            <a:pathLst>
              <a:path w="120650" h="2280285">
                <a:moveTo>
                  <a:pt x="120395" y="0"/>
                </a:moveTo>
                <a:lnTo>
                  <a:pt x="0" y="0"/>
                </a:lnTo>
                <a:lnTo>
                  <a:pt x="0" y="2279904"/>
                </a:lnTo>
                <a:lnTo>
                  <a:pt x="120395" y="2279904"/>
                </a:lnTo>
                <a:lnTo>
                  <a:pt x="120395" y="0"/>
                </a:lnTo>
                <a:close/>
              </a:path>
            </a:pathLst>
          </a:custGeom>
          <a:solidFill>
            <a:srgbClr val="BEBEBE"/>
          </a:solidFill>
        </p:spPr>
        <p:txBody>
          <a:bodyPr wrap="square" lIns="0" tIns="0" rIns="0" bIns="0" rtlCol="0"/>
          <a:lstStyle/>
          <a:p>
            <a:endParaRPr/>
          </a:p>
        </p:txBody>
      </p:sp>
      <p:sp>
        <p:nvSpPr>
          <p:cNvPr id="19" name="object 19"/>
          <p:cNvSpPr/>
          <p:nvPr/>
        </p:nvSpPr>
        <p:spPr>
          <a:xfrm>
            <a:off x="4072127" y="2569465"/>
            <a:ext cx="120650" cy="2312035"/>
          </a:xfrm>
          <a:custGeom>
            <a:avLst/>
            <a:gdLst/>
            <a:ahLst/>
            <a:cxnLst/>
            <a:rect l="l" t="t" r="r" b="b"/>
            <a:pathLst>
              <a:path w="120650" h="2312035">
                <a:moveTo>
                  <a:pt x="120396" y="0"/>
                </a:moveTo>
                <a:lnTo>
                  <a:pt x="0" y="0"/>
                </a:lnTo>
                <a:lnTo>
                  <a:pt x="0" y="2311908"/>
                </a:lnTo>
                <a:lnTo>
                  <a:pt x="120396" y="2311908"/>
                </a:lnTo>
                <a:lnTo>
                  <a:pt x="120396" y="0"/>
                </a:lnTo>
                <a:close/>
              </a:path>
            </a:pathLst>
          </a:custGeom>
          <a:solidFill>
            <a:srgbClr val="BEBEBE"/>
          </a:solidFill>
        </p:spPr>
        <p:txBody>
          <a:bodyPr wrap="square" lIns="0" tIns="0" rIns="0" bIns="0" rtlCol="0"/>
          <a:lstStyle/>
          <a:p>
            <a:endParaRPr/>
          </a:p>
        </p:txBody>
      </p:sp>
      <p:sp>
        <p:nvSpPr>
          <p:cNvPr id="20" name="object 20"/>
          <p:cNvSpPr/>
          <p:nvPr/>
        </p:nvSpPr>
        <p:spPr>
          <a:xfrm>
            <a:off x="4229100" y="2535935"/>
            <a:ext cx="120650" cy="2345690"/>
          </a:xfrm>
          <a:custGeom>
            <a:avLst/>
            <a:gdLst/>
            <a:ahLst/>
            <a:cxnLst/>
            <a:rect l="l" t="t" r="r" b="b"/>
            <a:pathLst>
              <a:path w="120650" h="2345690">
                <a:moveTo>
                  <a:pt x="120395" y="0"/>
                </a:moveTo>
                <a:lnTo>
                  <a:pt x="0" y="0"/>
                </a:lnTo>
                <a:lnTo>
                  <a:pt x="0" y="2345436"/>
                </a:lnTo>
                <a:lnTo>
                  <a:pt x="120395" y="2345436"/>
                </a:lnTo>
                <a:lnTo>
                  <a:pt x="120395" y="0"/>
                </a:lnTo>
                <a:close/>
              </a:path>
            </a:pathLst>
          </a:custGeom>
          <a:solidFill>
            <a:srgbClr val="BEBEBE"/>
          </a:solidFill>
        </p:spPr>
        <p:txBody>
          <a:bodyPr wrap="square" lIns="0" tIns="0" rIns="0" bIns="0" rtlCol="0"/>
          <a:lstStyle/>
          <a:p>
            <a:endParaRPr/>
          </a:p>
        </p:txBody>
      </p:sp>
      <p:sp>
        <p:nvSpPr>
          <p:cNvPr id="21" name="object 21"/>
          <p:cNvSpPr/>
          <p:nvPr/>
        </p:nvSpPr>
        <p:spPr>
          <a:xfrm>
            <a:off x="4386072" y="2535935"/>
            <a:ext cx="120650" cy="2345690"/>
          </a:xfrm>
          <a:custGeom>
            <a:avLst/>
            <a:gdLst/>
            <a:ahLst/>
            <a:cxnLst/>
            <a:rect l="l" t="t" r="r" b="b"/>
            <a:pathLst>
              <a:path w="120650" h="2345690">
                <a:moveTo>
                  <a:pt x="120395" y="0"/>
                </a:moveTo>
                <a:lnTo>
                  <a:pt x="0" y="0"/>
                </a:lnTo>
                <a:lnTo>
                  <a:pt x="0" y="2345436"/>
                </a:lnTo>
                <a:lnTo>
                  <a:pt x="120395" y="2345436"/>
                </a:lnTo>
                <a:lnTo>
                  <a:pt x="120395" y="0"/>
                </a:lnTo>
                <a:close/>
              </a:path>
            </a:pathLst>
          </a:custGeom>
          <a:solidFill>
            <a:srgbClr val="BEBEBE"/>
          </a:solidFill>
        </p:spPr>
        <p:txBody>
          <a:bodyPr wrap="square" lIns="0" tIns="0" rIns="0" bIns="0" rtlCol="0"/>
          <a:lstStyle/>
          <a:p>
            <a:endParaRPr/>
          </a:p>
        </p:txBody>
      </p:sp>
      <p:sp>
        <p:nvSpPr>
          <p:cNvPr id="22" name="object 22"/>
          <p:cNvSpPr/>
          <p:nvPr/>
        </p:nvSpPr>
        <p:spPr>
          <a:xfrm>
            <a:off x="4543044" y="2449068"/>
            <a:ext cx="120650" cy="2432685"/>
          </a:xfrm>
          <a:custGeom>
            <a:avLst/>
            <a:gdLst/>
            <a:ahLst/>
            <a:cxnLst/>
            <a:rect l="l" t="t" r="r" b="b"/>
            <a:pathLst>
              <a:path w="120650" h="2432685">
                <a:moveTo>
                  <a:pt x="120395" y="0"/>
                </a:moveTo>
                <a:lnTo>
                  <a:pt x="0" y="0"/>
                </a:lnTo>
                <a:lnTo>
                  <a:pt x="0" y="2432304"/>
                </a:lnTo>
                <a:lnTo>
                  <a:pt x="120395" y="2432304"/>
                </a:lnTo>
                <a:lnTo>
                  <a:pt x="120395" y="0"/>
                </a:lnTo>
                <a:close/>
              </a:path>
            </a:pathLst>
          </a:custGeom>
          <a:solidFill>
            <a:srgbClr val="BEBEBE"/>
          </a:solidFill>
        </p:spPr>
        <p:txBody>
          <a:bodyPr wrap="square" lIns="0" tIns="0" rIns="0" bIns="0" rtlCol="0"/>
          <a:lstStyle/>
          <a:p>
            <a:endParaRPr/>
          </a:p>
        </p:txBody>
      </p:sp>
      <p:sp>
        <p:nvSpPr>
          <p:cNvPr id="23" name="object 23"/>
          <p:cNvSpPr/>
          <p:nvPr/>
        </p:nvSpPr>
        <p:spPr>
          <a:xfrm>
            <a:off x="4700016" y="2449068"/>
            <a:ext cx="120650" cy="2432685"/>
          </a:xfrm>
          <a:custGeom>
            <a:avLst/>
            <a:gdLst/>
            <a:ahLst/>
            <a:cxnLst/>
            <a:rect l="l" t="t" r="r" b="b"/>
            <a:pathLst>
              <a:path w="120650" h="2432685">
                <a:moveTo>
                  <a:pt x="120395" y="0"/>
                </a:moveTo>
                <a:lnTo>
                  <a:pt x="0" y="0"/>
                </a:lnTo>
                <a:lnTo>
                  <a:pt x="0" y="2432304"/>
                </a:lnTo>
                <a:lnTo>
                  <a:pt x="120395" y="2432304"/>
                </a:lnTo>
                <a:lnTo>
                  <a:pt x="120395" y="0"/>
                </a:lnTo>
                <a:close/>
              </a:path>
            </a:pathLst>
          </a:custGeom>
          <a:solidFill>
            <a:srgbClr val="BEBEBE"/>
          </a:solidFill>
        </p:spPr>
        <p:txBody>
          <a:bodyPr wrap="square" lIns="0" tIns="0" rIns="0" bIns="0" rtlCol="0"/>
          <a:lstStyle/>
          <a:p>
            <a:endParaRPr/>
          </a:p>
        </p:txBody>
      </p:sp>
      <p:sp>
        <p:nvSpPr>
          <p:cNvPr id="24" name="object 24"/>
          <p:cNvSpPr/>
          <p:nvPr/>
        </p:nvSpPr>
        <p:spPr>
          <a:xfrm>
            <a:off x="4856988" y="2449068"/>
            <a:ext cx="120650" cy="2432685"/>
          </a:xfrm>
          <a:custGeom>
            <a:avLst/>
            <a:gdLst/>
            <a:ahLst/>
            <a:cxnLst/>
            <a:rect l="l" t="t" r="r" b="b"/>
            <a:pathLst>
              <a:path w="120650" h="2432685">
                <a:moveTo>
                  <a:pt x="120396" y="0"/>
                </a:moveTo>
                <a:lnTo>
                  <a:pt x="0" y="0"/>
                </a:lnTo>
                <a:lnTo>
                  <a:pt x="0" y="2432304"/>
                </a:lnTo>
                <a:lnTo>
                  <a:pt x="120396" y="2432304"/>
                </a:lnTo>
                <a:lnTo>
                  <a:pt x="120396" y="0"/>
                </a:lnTo>
                <a:close/>
              </a:path>
            </a:pathLst>
          </a:custGeom>
          <a:solidFill>
            <a:srgbClr val="BEBEBE"/>
          </a:solidFill>
        </p:spPr>
        <p:txBody>
          <a:bodyPr wrap="square" lIns="0" tIns="0" rIns="0" bIns="0" rtlCol="0"/>
          <a:lstStyle/>
          <a:p>
            <a:endParaRPr/>
          </a:p>
        </p:txBody>
      </p:sp>
      <p:sp>
        <p:nvSpPr>
          <p:cNvPr id="25" name="object 25"/>
          <p:cNvSpPr/>
          <p:nvPr/>
        </p:nvSpPr>
        <p:spPr>
          <a:xfrm>
            <a:off x="5013959" y="2417065"/>
            <a:ext cx="120650" cy="2464435"/>
          </a:xfrm>
          <a:custGeom>
            <a:avLst/>
            <a:gdLst/>
            <a:ahLst/>
            <a:cxnLst/>
            <a:rect l="l" t="t" r="r" b="b"/>
            <a:pathLst>
              <a:path w="120650" h="2464435">
                <a:moveTo>
                  <a:pt x="120395" y="0"/>
                </a:moveTo>
                <a:lnTo>
                  <a:pt x="0" y="0"/>
                </a:lnTo>
                <a:lnTo>
                  <a:pt x="0" y="2464308"/>
                </a:lnTo>
                <a:lnTo>
                  <a:pt x="120395" y="2464308"/>
                </a:lnTo>
                <a:lnTo>
                  <a:pt x="120395" y="0"/>
                </a:lnTo>
                <a:close/>
              </a:path>
            </a:pathLst>
          </a:custGeom>
          <a:solidFill>
            <a:srgbClr val="BEBEBE"/>
          </a:solidFill>
        </p:spPr>
        <p:txBody>
          <a:bodyPr wrap="square" lIns="0" tIns="0" rIns="0" bIns="0" rtlCol="0"/>
          <a:lstStyle/>
          <a:p>
            <a:endParaRPr/>
          </a:p>
        </p:txBody>
      </p:sp>
      <p:sp>
        <p:nvSpPr>
          <p:cNvPr id="26" name="object 26"/>
          <p:cNvSpPr/>
          <p:nvPr/>
        </p:nvSpPr>
        <p:spPr>
          <a:xfrm>
            <a:off x="5169408" y="2417065"/>
            <a:ext cx="121920" cy="2464435"/>
          </a:xfrm>
          <a:custGeom>
            <a:avLst/>
            <a:gdLst/>
            <a:ahLst/>
            <a:cxnLst/>
            <a:rect l="l" t="t" r="r" b="b"/>
            <a:pathLst>
              <a:path w="121920" h="2464435">
                <a:moveTo>
                  <a:pt x="121919" y="0"/>
                </a:moveTo>
                <a:lnTo>
                  <a:pt x="0" y="0"/>
                </a:lnTo>
                <a:lnTo>
                  <a:pt x="0" y="2464308"/>
                </a:lnTo>
                <a:lnTo>
                  <a:pt x="121919" y="2464308"/>
                </a:lnTo>
                <a:lnTo>
                  <a:pt x="121919" y="0"/>
                </a:lnTo>
                <a:close/>
              </a:path>
            </a:pathLst>
          </a:custGeom>
          <a:solidFill>
            <a:srgbClr val="BEBEBE"/>
          </a:solidFill>
        </p:spPr>
        <p:txBody>
          <a:bodyPr wrap="square" lIns="0" tIns="0" rIns="0" bIns="0" rtlCol="0"/>
          <a:lstStyle/>
          <a:p>
            <a:endParaRPr/>
          </a:p>
        </p:txBody>
      </p:sp>
      <p:sp>
        <p:nvSpPr>
          <p:cNvPr id="27" name="object 27"/>
          <p:cNvSpPr/>
          <p:nvPr/>
        </p:nvSpPr>
        <p:spPr>
          <a:xfrm>
            <a:off x="5483352" y="2383535"/>
            <a:ext cx="120650" cy="2498090"/>
          </a:xfrm>
          <a:custGeom>
            <a:avLst/>
            <a:gdLst/>
            <a:ahLst/>
            <a:cxnLst/>
            <a:rect l="l" t="t" r="r" b="b"/>
            <a:pathLst>
              <a:path w="120650" h="2498090">
                <a:moveTo>
                  <a:pt x="120396" y="0"/>
                </a:moveTo>
                <a:lnTo>
                  <a:pt x="0" y="0"/>
                </a:lnTo>
                <a:lnTo>
                  <a:pt x="0" y="2497836"/>
                </a:lnTo>
                <a:lnTo>
                  <a:pt x="120396" y="2497836"/>
                </a:lnTo>
                <a:lnTo>
                  <a:pt x="120396" y="0"/>
                </a:lnTo>
                <a:close/>
              </a:path>
            </a:pathLst>
          </a:custGeom>
          <a:solidFill>
            <a:srgbClr val="BEBEBE"/>
          </a:solidFill>
        </p:spPr>
        <p:txBody>
          <a:bodyPr wrap="square" lIns="0" tIns="0" rIns="0" bIns="0" rtlCol="0"/>
          <a:lstStyle/>
          <a:p>
            <a:endParaRPr/>
          </a:p>
        </p:txBody>
      </p:sp>
      <p:sp>
        <p:nvSpPr>
          <p:cNvPr id="28" name="object 28"/>
          <p:cNvSpPr/>
          <p:nvPr/>
        </p:nvSpPr>
        <p:spPr>
          <a:xfrm>
            <a:off x="5797296" y="2351532"/>
            <a:ext cx="120650" cy="2529840"/>
          </a:xfrm>
          <a:custGeom>
            <a:avLst/>
            <a:gdLst/>
            <a:ahLst/>
            <a:cxnLst/>
            <a:rect l="l" t="t" r="r" b="b"/>
            <a:pathLst>
              <a:path w="120650" h="2529840">
                <a:moveTo>
                  <a:pt x="120395" y="0"/>
                </a:moveTo>
                <a:lnTo>
                  <a:pt x="0" y="0"/>
                </a:lnTo>
                <a:lnTo>
                  <a:pt x="0" y="2529840"/>
                </a:lnTo>
                <a:lnTo>
                  <a:pt x="120395" y="2529840"/>
                </a:lnTo>
                <a:lnTo>
                  <a:pt x="120395" y="0"/>
                </a:lnTo>
                <a:close/>
              </a:path>
            </a:pathLst>
          </a:custGeom>
          <a:solidFill>
            <a:srgbClr val="BEBEBE"/>
          </a:solidFill>
        </p:spPr>
        <p:txBody>
          <a:bodyPr wrap="square" lIns="0" tIns="0" rIns="0" bIns="0" rtlCol="0"/>
          <a:lstStyle/>
          <a:p>
            <a:endParaRPr/>
          </a:p>
        </p:txBody>
      </p:sp>
      <p:sp>
        <p:nvSpPr>
          <p:cNvPr id="29" name="object 29"/>
          <p:cNvSpPr/>
          <p:nvPr/>
        </p:nvSpPr>
        <p:spPr>
          <a:xfrm>
            <a:off x="5954267" y="2351532"/>
            <a:ext cx="120650" cy="2529840"/>
          </a:xfrm>
          <a:custGeom>
            <a:avLst/>
            <a:gdLst/>
            <a:ahLst/>
            <a:cxnLst/>
            <a:rect l="l" t="t" r="r" b="b"/>
            <a:pathLst>
              <a:path w="120650" h="2529840">
                <a:moveTo>
                  <a:pt x="120396" y="0"/>
                </a:moveTo>
                <a:lnTo>
                  <a:pt x="0" y="0"/>
                </a:lnTo>
                <a:lnTo>
                  <a:pt x="0" y="2529840"/>
                </a:lnTo>
                <a:lnTo>
                  <a:pt x="120396" y="2529840"/>
                </a:lnTo>
                <a:lnTo>
                  <a:pt x="120396" y="0"/>
                </a:lnTo>
                <a:close/>
              </a:path>
            </a:pathLst>
          </a:custGeom>
          <a:solidFill>
            <a:srgbClr val="BEBEBE"/>
          </a:solidFill>
        </p:spPr>
        <p:txBody>
          <a:bodyPr wrap="square" lIns="0" tIns="0" rIns="0" bIns="0" rtlCol="0"/>
          <a:lstStyle/>
          <a:p>
            <a:endParaRPr/>
          </a:p>
        </p:txBody>
      </p:sp>
      <p:sp>
        <p:nvSpPr>
          <p:cNvPr id="30" name="object 30"/>
          <p:cNvSpPr/>
          <p:nvPr/>
        </p:nvSpPr>
        <p:spPr>
          <a:xfrm>
            <a:off x="6111240" y="2351532"/>
            <a:ext cx="120650" cy="2529840"/>
          </a:xfrm>
          <a:custGeom>
            <a:avLst/>
            <a:gdLst/>
            <a:ahLst/>
            <a:cxnLst/>
            <a:rect l="l" t="t" r="r" b="b"/>
            <a:pathLst>
              <a:path w="120650" h="2529840">
                <a:moveTo>
                  <a:pt x="120396" y="0"/>
                </a:moveTo>
                <a:lnTo>
                  <a:pt x="0" y="0"/>
                </a:lnTo>
                <a:lnTo>
                  <a:pt x="0" y="2529840"/>
                </a:lnTo>
                <a:lnTo>
                  <a:pt x="120396" y="2529840"/>
                </a:lnTo>
                <a:lnTo>
                  <a:pt x="120396" y="0"/>
                </a:lnTo>
                <a:close/>
              </a:path>
            </a:pathLst>
          </a:custGeom>
          <a:solidFill>
            <a:srgbClr val="BEBEBE"/>
          </a:solidFill>
        </p:spPr>
        <p:txBody>
          <a:bodyPr wrap="square" lIns="0" tIns="0" rIns="0" bIns="0" rtlCol="0"/>
          <a:lstStyle/>
          <a:p>
            <a:endParaRPr/>
          </a:p>
        </p:txBody>
      </p:sp>
      <p:sp>
        <p:nvSpPr>
          <p:cNvPr id="31" name="object 31"/>
          <p:cNvSpPr/>
          <p:nvPr/>
        </p:nvSpPr>
        <p:spPr>
          <a:xfrm>
            <a:off x="6268211" y="2307335"/>
            <a:ext cx="120650" cy="2574290"/>
          </a:xfrm>
          <a:custGeom>
            <a:avLst/>
            <a:gdLst/>
            <a:ahLst/>
            <a:cxnLst/>
            <a:rect l="l" t="t" r="r" b="b"/>
            <a:pathLst>
              <a:path w="120650" h="2574290">
                <a:moveTo>
                  <a:pt x="120396" y="0"/>
                </a:moveTo>
                <a:lnTo>
                  <a:pt x="0" y="0"/>
                </a:lnTo>
                <a:lnTo>
                  <a:pt x="0" y="2574036"/>
                </a:lnTo>
                <a:lnTo>
                  <a:pt x="120396" y="2574036"/>
                </a:lnTo>
                <a:lnTo>
                  <a:pt x="120396" y="0"/>
                </a:lnTo>
                <a:close/>
              </a:path>
            </a:pathLst>
          </a:custGeom>
          <a:solidFill>
            <a:srgbClr val="BEBEBE"/>
          </a:solidFill>
        </p:spPr>
        <p:txBody>
          <a:bodyPr wrap="square" lIns="0" tIns="0" rIns="0" bIns="0" rtlCol="0"/>
          <a:lstStyle/>
          <a:p>
            <a:endParaRPr/>
          </a:p>
        </p:txBody>
      </p:sp>
      <p:sp>
        <p:nvSpPr>
          <p:cNvPr id="32" name="object 32"/>
          <p:cNvSpPr/>
          <p:nvPr/>
        </p:nvSpPr>
        <p:spPr>
          <a:xfrm>
            <a:off x="6425184" y="2296668"/>
            <a:ext cx="120650" cy="2585085"/>
          </a:xfrm>
          <a:custGeom>
            <a:avLst/>
            <a:gdLst/>
            <a:ahLst/>
            <a:cxnLst/>
            <a:rect l="l" t="t" r="r" b="b"/>
            <a:pathLst>
              <a:path w="120650" h="2585085">
                <a:moveTo>
                  <a:pt x="120395" y="0"/>
                </a:moveTo>
                <a:lnTo>
                  <a:pt x="0" y="0"/>
                </a:lnTo>
                <a:lnTo>
                  <a:pt x="0" y="2584704"/>
                </a:lnTo>
                <a:lnTo>
                  <a:pt x="120395" y="2584704"/>
                </a:lnTo>
                <a:lnTo>
                  <a:pt x="120395" y="0"/>
                </a:lnTo>
                <a:close/>
              </a:path>
            </a:pathLst>
          </a:custGeom>
          <a:solidFill>
            <a:srgbClr val="BEBEBE"/>
          </a:solidFill>
        </p:spPr>
        <p:txBody>
          <a:bodyPr wrap="square" lIns="0" tIns="0" rIns="0" bIns="0" rtlCol="0"/>
          <a:lstStyle/>
          <a:p>
            <a:endParaRPr/>
          </a:p>
        </p:txBody>
      </p:sp>
      <p:sp>
        <p:nvSpPr>
          <p:cNvPr id="33" name="object 33"/>
          <p:cNvSpPr/>
          <p:nvPr/>
        </p:nvSpPr>
        <p:spPr>
          <a:xfrm>
            <a:off x="6582155" y="2286000"/>
            <a:ext cx="120650" cy="2595880"/>
          </a:xfrm>
          <a:custGeom>
            <a:avLst/>
            <a:gdLst/>
            <a:ahLst/>
            <a:cxnLst/>
            <a:rect l="l" t="t" r="r" b="b"/>
            <a:pathLst>
              <a:path w="120650" h="2595879">
                <a:moveTo>
                  <a:pt x="120396" y="0"/>
                </a:moveTo>
                <a:lnTo>
                  <a:pt x="0" y="0"/>
                </a:lnTo>
                <a:lnTo>
                  <a:pt x="0" y="2595372"/>
                </a:lnTo>
                <a:lnTo>
                  <a:pt x="120396" y="2595372"/>
                </a:lnTo>
                <a:lnTo>
                  <a:pt x="120396" y="0"/>
                </a:lnTo>
                <a:close/>
              </a:path>
            </a:pathLst>
          </a:custGeom>
          <a:solidFill>
            <a:srgbClr val="BEBEBE"/>
          </a:solidFill>
        </p:spPr>
        <p:txBody>
          <a:bodyPr wrap="square" lIns="0" tIns="0" rIns="0" bIns="0" rtlCol="0"/>
          <a:lstStyle/>
          <a:p>
            <a:endParaRPr/>
          </a:p>
        </p:txBody>
      </p:sp>
      <p:sp>
        <p:nvSpPr>
          <p:cNvPr id="34" name="object 34"/>
          <p:cNvSpPr/>
          <p:nvPr/>
        </p:nvSpPr>
        <p:spPr>
          <a:xfrm>
            <a:off x="6894576" y="2263139"/>
            <a:ext cx="121920" cy="2618740"/>
          </a:xfrm>
          <a:custGeom>
            <a:avLst/>
            <a:gdLst/>
            <a:ahLst/>
            <a:cxnLst/>
            <a:rect l="l" t="t" r="r" b="b"/>
            <a:pathLst>
              <a:path w="121920" h="2618740">
                <a:moveTo>
                  <a:pt x="121920" y="0"/>
                </a:moveTo>
                <a:lnTo>
                  <a:pt x="0" y="0"/>
                </a:lnTo>
                <a:lnTo>
                  <a:pt x="0" y="2618232"/>
                </a:lnTo>
                <a:lnTo>
                  <a:pt x="121920" y="2618232"/>
                </a:lnTo>
                <a:lnTo>
                  <a:pt x="121920" y="0"/>
                </a:lnTo>
                <a:close/>
              </a:path>
            </a:pathLst>
          </a:custGeom>
          <a:solidFill>
            <a:srgbClr val="BEBEBE"/>
          </a:solidFill>
        </p:spPr>
        <p:txBody>
          <a:bodyPr wrap="square" lIns="0" tIns="0" rIns="0" bIns="0" rtlCol="0"/>
          <a:lstStyle/>
          <a:p>
            <a:endParaRPr/>
          </a:p>
        </p:txBody>
      </p:sp>
      <p:sp>
        <p:nvSpPr>
          <p:cNvPr id="35" name="object 35"/>
          <p:cNvSpPr/>
          <p:nvPr/>
        </p:nvSpPr>
        <p:spPr>
          <a:xfrm>
            <a:off x="7051547" y="2252472"/>
            <a:ext cx="121920" cy="2628900"/>
          </a:xfrm>
          <a:custGeom>
            <a:avLst/>
            <a:gdLst/>
            <a:ahLst/>
            <a:cxnLst/>
            <a:rect l="l" t="t" r="r" b="b"/>
            <a:pathLst>
              <a:path w="121920" h="2628900">
                <a:moveTo>
                  <a:pt x="121919" y="0"/>
                </a:moveTo>
                <a:lnTo>
                  <a:pt x="0" y="0"/>
                </a:lnTo>
                <a:lnTo>
                  <a:pt x="0" y="2628900"/>
                </a:lnTo>
                <a:lnTo>
                  <a:pt x="121919" y="2628900"/>
                </a:lnTo>
                <a:lnTo>
                  <a:pt x="121919" y="0"/>
                </a:lnTo>
                <a:close/>
              </a:path>
            </a:pathLst>
          </a:custGeom>
          <a:solidFill>
            <a:srgbClr val="BEBEBE"/>
          </a:solidFill>
        </p:spPr>
        <p:txBody>
          <a:bodyPr wrap="square" lIns="0" tIns="0" rIns="0" bIns="0" rtlCol="0"/>
          <a:lstStyle/>
          <a:p>
            <a:endParaRPr/>
          </a:p>
        </p:txBody>
      </p:sp>
      <p:sp>
        <p:nvSpPr>
          <p:cNvPr id="36" name="object 36"/>
          <p:cNvSpPr/>
          <p:nvPr/>
        </p:nvSpPr>
        <p:spPr>
          <a:xfrm>
            <a:off x="7208520" y="2231135"/>
            <a:ext cx="120650" cy="2650490"/>
          </a:xfrm>
          <a:custGeom>
            <a:avLst/>
            <a:gdLst/>
            <a:ahLst/>
            <a:cxnLst/>
            <a:rect l="l" t="t" r="r" b="b"/>
            <a:pathLst>
              <a:path w="120650" h="2650490">
                <a:moveTo>
                  <a:pt x="120395" y="0"/>
                </a:moveTo>
                <a:lnTo>
                  <a:pt x="0" y="0"/>
                </a:lnTo>
                <a:lnTo>
                  <a:pt x="0" y="2650236"/>
                </a:lnTo>
                <a:lnTo>
                  <a:pt x="120395" y="2650236"/>
                </a:lnTo>
                <a:lnTo>
                  <a:pt x="120395" y="0"/>
                </a:lnTo>
                <a:close/>
              </a:path>
            </a:pathLst>
          </a:custGeom>
          <a:solidFill>
            <a:srgbClr val="BEBEBE"/>
          </a:solidFill>
        </p:spPr>
        <p:txBody>
          <a:bodyPr wrap="square" lIns="0" tIns="0" rIns="0" bIns="0" rtlCol="0"/>
          <a:lstStyle/>
          <a:p>
            <a:endParaRPr/>
          </a:p>
        </p:txBody>
      </p:sp>
      <p:sp>
        <p:nvSpPr>
          <p:cNvPr id="37" name="object 37"/>
          <p:cNvSpPr/>
          <p:nvPr/>
        </p:nvSpPr>
        <p:spPr>
          <a:xfrm>
            <a:off x="7365491" y="2209800"/>
            <a:ext cx="120650" cy="2672080"/>
          </a:xfrm>
          <a:custGeom>
            <a:avLst/>
            <a:gdLst/>
            <a:ahLst/>
            <a:cxnLst/>
            <a:rect l="l" t="t" r="r" b="b"/>
            <a:pathLst>
              <a:path w="120650" h="2672079">
                <a:moveTo>
                  <a:pt x="120396" y="0"/>
                </a:moveTo>
                <a:lnTo>
                  <a:pt x="0" y="0"/>
                </a:lnTo>
                <a:lnTo>
                  <a:pt x="0" y="2671572"/>
                </a:lnTo>
                <a:lnTo>
                  <a:pt x="120396" y="2671572"/>
                </a:lnTo>
                <a:lnTo>
                  <a:pt x="120396" y="0"/>
                </a:lnTo>
                <a:close/>
              </a:path>
            </a:pathLst>
          </a:custGeom>
          <a:solidFill>
            <a:srgbClr val="BEBEBE"/>
          </a:solidFill>
        </p:spPr>
        <p:txBody>
          <a:bodyPr wrap="square" lIns="0" tIns="0" rIns="0" bIns="0" rtlCol="0"/>
          <a:lstStyle/>
          <a:p>
            <a:endParaRPr/>
          </a:p>
        </p:txBody>
      </p:sp>
      <p:sp>
        <p:nvSpPr>
          <p:cNvPr id="38" name="object 38"/>
          <p:cNvSpPr/>
          <p:nvPr/>
        </p:nvSpPr>
        <p:spPr>
          <a:xfrm>
            <a:off x="7522464" y="2132076"/>
            <a:ext cx="120650" cy="2749550"/>
          </a:xfrm>
          <a:custGeom>
            <a:avLst/>
            <a:gdLst/>
            <a:ahLst/>
            <a:cxnLst/>
            <a:rect l="l" t="t" r="r" b="b"/>
            <a:pathLst>
              <a:path w="120650" h="2749550">
                <a:moveTo>
                  <a:pt x="120396" y="0"/>
                </a:moveTo>
                <a:lnTo>
                  <a:pt x="0" y="0"/>
                </a:lnTo>
                <a:lnTo>
                  <a:pt x="0" y="2749296"/>
                </a:lnTo>
                <a:lnTo>
                  <a:pt x="120396" y="2749296"/>
                </a:lnTo>
                <a:lnTo>
                  <a:pt x="120396" y="0"/>
                </a:lnTo>
                <a:close/>
              </a:path>
            </a:pathLst>
          </a:custGeom>
          <a:solidFill>
            <a:srgbClr val="BEBEBE"/>
          </a:solidFill>
        </p:spPr>
        <p:txBody>
          <a:bodyPr wrap="square" lIns="0" tIns="0" rIns="0" bIns="0" rtlCol="0"/>
          <a:lstStyle/>
          <a:p>
            <a:endParaRPr/>
          </a:p>
        </p:txBody>
      </p:sp>
      <p:sp>
        <p:nvSpPr>
          <p:cNvPr id="39" name="object 39"/>
          <p:cNvSpPr/>
          <p:nvPr/>
        </p:nvSpPr>
        <p:spPr>
          <a:xfrm>
            <a:off x="7679435" y="2100072"/>
            <a:ext cx="120650" cy="2781300"/>
          </a:xfrm>
          <a:custGeom>
            <a:avLst/>
            <a:gdLst/>
            <a:ahLst/>
            <a:cxnLst/>
            <a:rect l="l" t="t" r="r" b="b"/>
            <a:pathLst>
              <a:path w="120650" h="2781300">
                <a:moveTo>
                  <a:pt x="120396" y="0"/>
                </a:moveTo>
                <a:lnTo>
                  <a:pt x="0" y="0"/>
                </a:lnTo>
                <a:lnTo>
                  <a:pt x="0" y="2781300"/>
                </a:lnTo>
                <a:lnTo>
                  <a:pt x="120396" y="2781300"/>
                </a:lnTo>
                <a:lnTo>
                  <a:pt x="120396" y="0"/>
                </a:lnTo>
                <a:close/>
              </a:path>
            </a:pathLst>
          </a:custGeom>
          <a:solidFill>
            <a:srgbClr val="BEBEBE"/>
          </a:solidFill>
        </p:spPr>
        <p:txBody>
          <a:bodyPr wrap="square" lIns="0" tIns="0" rIns="0" bIns="0" rtlCol="0"/>
          <a:lstStyle/>
          <a:p>
            <a:endParaRPr/>
          </a:p>
        </p:txBody>
      </p:sp>
      <p:sp>
        <p:nvSpPr>
          <p:cNvPr id="40" name="object 40"/>
          <p:cNvSpPr/>
          <p:nvPr/>
        </p:nvSpPr>
        <p:spPr>
          <a:xfrm>
            <a:off x="7836408" y="2100072"/>
            <a:ext cx="120650" cy="2781300"/>
          </a:xfrm>
          <a:custGeom>
            <a:avLst/>
            <a:gdLst/>
            <a:ahLst/>
            <a:cxnLst/>
            <a:rect l="l" t="t" r="r" b="b"/>
            <a:pathLst>
              <a:path w="120650" h="2781300">
                <a:moveTo>
                  <a:pt x="120395" y="0"/>
                </a:moveTo>
                <a:lnTo>
                  <a:pt x="0" y="0"/>
                </a:lnTo>
                <a:lnTo>
                  <a:pt x="0" y="2781300"/>
                </a:lnTo>
                <a:lnTo>
                  <a:pt x="120395" y="2781300"/>
                </a:lnTo>
                <a:lnTo>
                  <a:pt x="120395" y="0"/>
                </a:lnTo>
                <a:close/>
              </a:path>
            </a:pathLst>
          </a:custGeom>
          <a:solidFill>
            <a:srgbClr val="BEBEBE"/>
          </a:solidFill>
        </p:spPr>
        <p:txBody>
          <a:bodyPr wrap="square" lIns="0" tIns="0" rIns="0" bIns="0" rtlCol="0"/>
          <a:lstStyle/>
          <a:p>
            <a:endParaRPr/>
          </a:p>
        </p:txBody>
      </p:sp>
      <p:sp>
        <p:nvSpPr>
          <p:cNvPr id="41" name="object 41"/>
          <p:cNvSpPr/>
          <p:nvPr/>
        </p:nvSpPr>
        <p:spPr>
          <a:xfrm>
            <a:off x="7993379" y="2002535"/>
            <a:ext cx="120650" cy="2879090"/>
          </a:xfrm>
          <a:custGeom>
            <a:avLst/>
            <a:gdLst/>
            <a:ahLst/>
            <a:cxnLst/>
            <a:rect l="l" t="t" r="r" b="b"/>
            <a:pathLst>
              <a:path w="120650" h="2879090">
                <a:moveTo>
                  <a:pt x="120396" y="0"/>
                </a:moveTo>
                <a:lnTo>
                  <a:pt x="0" y="0"/>
                </a:lnTo>
                <a:lnTo>
                  <a:pt x="0" y="2878836"/>
                </a:lnTo>
                <a:lnTo>
                  <a:pt x="120396" y="2878836"/>
                </a:lnTo>
                <a:lnTo>
                  <a:pt x="120396" y="0"/>
                </a:lnTo>
                <a:close/>
              </a:path>
            </a:pathLst>
          </a:custGeom>
          <a:solidFill>
            <a:srgbClr val="BEBEBE"/>
          </a:solidFill>
        </p:spPr>
        <p:txBody>
          <a:bodyPr wrap="square" lIns="0" tIns="0" rIns="0" bIns="0" rtlCol="0"/>
          <a:lstStyle/>
          <a:p>
            <a:endParaRPr/>
          </a:p>
        </p:txBody>
      </p:sp>
      <p:sp>
        <p:nvSpPr>
          <p:cNvPr id="42" name="object 42"/>
          <p:cNvSpPr/>
          <p:nvPr/>
        </p:nvSpPr>
        <p:spPr>
          <a:xfrm>
            <a:off x="8150352" y="2002535"/>
            <a:ext cx="120650" cy="2879090"/>
          </a:xfrm>
          <a:custGeom>
            <a:avLst/>
            <a:gdLst/>
            <a:ahLst/>
            <a:cxnLst/>
            <a:rect l="l" t="t" r="r" b="b"/>
            <a:pathLst>
              <a:path w="120650" h="2879090">
                <a:moveTo>
                  <a:pt x="120396" y="0"/>
                </a:moveTo>
                <a:lnTo>
                  <a:pt x="0" y="0"/>
                </a:lnTo>
                <a:lnTo>
                  <a:pt x="0" y="2878836"/>
                </a:lnTo>
                <a:lnTo>
                  <a:pt x="120396" y="2878836"/>
                </a:lnTo>
                <a:lnTo>
                  <a:pt x="120396" y="0"/>
                </a:lnTo>
                <a:close/>
              </a:path>
            </a:pathLst>
          </a:custGeom>
          <a:solidFill>
            <a:srgbClr val="BEBEBE"/>
          </a:solidFill>
        </p:spPr>
        <p:txBody>
          <a:bodyPr wrap="square" lIns="0" tIns="0" rIns="0" bIns="0" rtlCol="0"/>
          <a:lstStyle/>
          <a:p>
            <a:endParaRPr/>
          </a:p>
        </p:txBody>
      </p:sp>
      <p:sp>
        <p:nvSpPr>
          <p:cNvPr id="43" name="object 43"/>
          <p:cNvSpPr/>
          <p:nvPr/>
        </p:nvSpPr>
        <p:spPr>
          <a:xfrm>
            <a:off x="8307323" y="1979676"/>
            <a:ext cx="120650" cy="2901950"/>
          </a:xfrm>
          <a:custGeom>
            <a:avLst/>
            <a:gdLst/>
            <a:ahLst/>
            <a:cxnLst/>
            <a:rect l="l" t="t" r="r" b="b"/>
            <a:pathLst>
              <a:path w="120650" h="2901950">
                <a:moveTo>
                  <a:pt x="120396" y="0"/>
                </a:moveTo>
                <a:lnTo>
                  <a:pt x="0" y="0"/>
                </a:lnTo>
                <a:lnTo>
                  <a:pt x="0" y="2901696"/>
                </a:lnTo>
                <a:lnTo>
                  <a:pt x="120396" y="2901696"/>
                </a:lnTo>
                <a:lnTo>
                  <a:pt x="120396" y="0"/>
                </a:lnTo>
                <a:close/>
              </a:path>
            </a:pathLst>
          </a:custGeom>
          <a:solidFill>
            <a:srgbClr val="BEBEBE"/>
          </a:solidFill>
        </p:spPr>
        <p:txBody>
          <a:bodyPr wrap="square" lIns="0" tIns="0" rIns="0" bIns="0" rtlCol="0"/>
          <a:lstStyle/>
          <a:p>
            <a:endParaRPr/>
          </a:p>
        </p:txBody>
      </p:sp>
      <p:sp>
        <p:nvSpPr>
          <p:cNvPr id="44" name="object 44"/>
          <p:cNvSpPr/>
          <p:nvPr/>
        </p:nvSpPr>
        <p:spPr>
          <a:xfrm>
            <a:off x="8464295" y="1947672"/>
            <a:ext cx="120650" cy="2933700"/>
          </a:xfrm>
          <a:custGeom>
            <a:avLst/>
            <a:gdLst/>
            <a:ahLst/>
            <a:cxnLst/>
            <a:rect l="l" t="t" r="r" b="b"/>
            <a:pathLst>
              <a:path w="120650" h="2933700">
                <a:moveTo>
                  <a:pt x="120396" y="0"/>
                </a:moveTo>
                <a:lnTo>
                  <a:pt x="0" y="0"/>
                </a:lnTo>
                <a:lnTo>
                  <a:pt x="0" y="2933700"/>
                </a:lnTo>
                <a:lnTo>
                  <a:pt x="120396" y="2933700"/>
                </a:lnTo>
                <a:lnTo>
                  <a:pt x="120396" y="0"/>
                </a:lnTo>
                <a:close/>
              </a:path>
            </a:pathLst>
          </a:custGeom>
          <a:solidFill>
            <a:srgbClr val="BEBEBE"/>
          </a:solidFill>
        </p:spPr>
        <p:txBody>
          <a:bodyPr wrap="square" lIns="0" tIns="0" rIns="0" bIns="0" rtlCol="0"/>
          <a:lstStyle/>
          <a:p>
            <a:endParaRPr/>
          </a:p>
        </p:txBody>
      </p:sp>
      <p:sp>
        <p:nvSpPr>
          <p:cNvPr id="45" name="object 45"/>
          <p:cNvSpPr/>
          <p:nvPr/>
        </p:nvSpPr>
        <p:spPr>
          <a:xfrm>
            <a:off x="8621268" y="1871472"/>
            <a:ext cx="120650" cy="3009900"/>
          </a:xfrm>
          <a:custGeom>
            <a:avLst/>
            <a:gdLst/>
            <a:ahLst/>
            <a:cxnLst/>
            <a:rect l="l" t="t" r="r" b="b"/>
            <a:pathLst>
              <a:path w="120650" h="3009900">
                <a:moveTo>
                  <a:pt x="120396" y="0"/>
                </a:moveTo>
                <a:lnTo>
                  <a:pt x="0" y="0"/>
                </a:lnTo>
                <a:lnTo>
                  <a:pt x="0" y="3009900"/>
                </a:lnTo>
                <a:lnTo>
                  <a:pt x="120396" y="3009900"/>
                </a:lnTo>
                <a:lnTo>
                  <a:pt x="120396" y="0"/>
                </a:lnTo>
                <a:close/>
              </a:path>
            </a:pathLst>
          </a:custGeom>
          <a:solidFill>
            <a:srgbClr val="BEBEBE"/>
          </a:solidFill>
        </p:spPr>
        <p:txBody>
          <a:bodyPr wrap="square" lIns="0" tIns="0" rIns="0" bIns="0" rtlCol="0"/>
          <a:lstStyle/>
          <a:p>
            <a:endParaRPr/>
          </a:p>
        </p:txBody>
      </p:sp>
      <p:sp>
        <p:nvSpPr>
          <p:cNvPr id="46" name="object 46"/>
          <p:cNvSpPr/>
          <p:nvPr/>
        </p:nvSpPr>
        <p:spPr>
          <a:xfrm>
            <a:off x="8776716" y="1837945"/>
            <a:ext cx="121920" cy="3043555"/>
          </a:xfrm>
          <a:custGeom>
            <a:avLst/>
            <a:gdLst/>
            <a:ahLst/>
            <a:cxnLst/>
            <a:rect l="l" t="t" r="r" b="b"/>
            <a:pathLst>
              <a:path w="121920" h="3043554">
                <a:moveTo>
                  <a:pt x="121919" y="0"/>
                </a:moveTo>
                <a:lnTo>
                  <a:pt x="0" y="0"/>
                </a:lnTo>
                <a:lnTo>
                  <a:pt x="0" y="3043428"/>
                </a:lnTo>
                <a:lnTo>
                  <a:pt x="121919" y="3043428"/>
                </a:lnTo>
                <a:lnTo>
                  <a:pt x="121919" y="0"/>
                </a:lnTo>
                <a:close/>
              </a:path>
            </a:pathLst>
          </a:custGeom>
          <a:solidFill>
            <a:srgbClr val="BEBEBE"/>
          </a:solidFill>
        </p:spPr>
        <p:txBody>
          <a:bodyPr wrap="square" lIns="0" tIns="0" rIns="0" bIns="0" rtlCol="0"/>
          <a:lstStyle/>
          <a:p>
            <a:endParaRPr/>
          </a:p>
        </p:txBody>
      </p:sp>
      <p:sp>
        <p:nvSpPr>
          <p:cNvPr id="47" name="object 47"/>
          <p:cNvSpPr/>
          <p:nvPr/>
        </p:nvSpPr>
        <p:spPr>
          <a:xfrm>
            <a:off x="8933688" y="1816608"/>
            <a:ext cx="121920" cy="3065145"/>
          </a:xfrm>
          <a:custGeom>
            <a:avLst/>
            <a:gdLst/>
            <a:ahLst/>
            <a:cxnLst/>
            <a:rect l="l" t="t" r="r" b="b"/>
            <a:pathLst>
              <a:path w="121920" h="3065145">
                <a:moveTo>
                  <a:pt x="121919" y="0"/>
                </a:moveTo>
                <a:lnTo>
                  <a:pt x="0" y="0"/>
                </a:lnTo>
                <a:lnTo>
                  <a:pt x="0" y="3064764"/>
                </a:lnTo>
                <a:lnTo>
                  <a:pt x="121919" y="3064764"/>
                </a:lnTo>
                <a:lnTo>
                  <a:pt x="121919" y="0"/>
                </a:lnTo>
                <a:close/>
              </a:path>
            </a:pathLst>
          </a:custGeom>
          <a:solidFill>
            <a:srgbClr val="BEBEBE"/>
          </a:solidFill>
        </p:spPr>
        <p:txBody>
          <a:bodyPr wrap="square" lIns="0" tIns="0" rIns="0" bIns="0" rtlCol="0"/>
          <a:lstStyle/>
          <a:p>
            <a:endParaRPr/>
          </a:p>
        </p:txBody>
      </p:sp>
      <p:sp>
        <p:nvSpPr>
          <p:cNvPr id="48" name="object 48"/>
          <p:cNvSpPr/>
          <p:nvPr/>
        </p:nvSpPr>
        <p:spPr>
          <a:xfrm>
            <a:off x="9090659" y="1783079"/>
            <a:ext cx="120650" cy="3098800"/>
          </a:xfrm>
          <a:custGeom>
            <a:avLst/>
            <a:gdLst/>
            <a:ahLst/>
            <a:cxnLst/>
            <a:rect l="l" t="t" r="r" b="b"/>
            <a:pathLst>
              <a:path w="120650" h="3098800">
                <a:moveTo>
                  <a:pt x="120396" y="0"/>
                </a:moveTo>
                <a:lnTo>
                  <a:pt x="0" y="0"/>
                </a:lnTo>
                <a:lnTo>
                  <a:pt x="0" y="3098292"/>
                </a:lnTo>
                <a:lnTo>
                  <a:pt x="120396" y="3098292"/>
                </a:lnTo>
                <a:lnTo>
                  <a:pt x="120396" y="0"/>
                </a:lnTo>
                <a:close/>
              </a:path>
            </a:pathLst>
          </a:custGeom>
          <a:solidFill>
            <a:srgbClr val="BEBEBE"/>
          </a:solidFill>
        </p:spPr>
        <p:txBody>
          <a:bodyPr wrap="square" lIns="0" tIns="0" rIns="0" bIns="0" rtlCol="0"/>
          <a:lstStyle/>
          <a:p>
            <a:endParaRPr/>
          </a:p>
        </p:txBody>
      </p:sp>
      <p:sp>
        <p:nvSpPr>
          <p:cNvPr id="49" name="object 49"/>
          <p:cNvSpPr/>
          <p:nvPr/>
        </p:nvSpPr>
        <p:spPr>
          <a:xfrm>
            <a:off x="9247631" y="1761745"/>
            <a:ext cx="120650" cy="3119755"/>
          </a:xfrm>
          <a:custGeom>
            <a:avLst/>
            <a:gdLst/>
            <a:ahLst/>
            <a:cxnLst/>
            <a:rect l="l" t="t" r="r" b="b"/>
            <a:pathLst>
              <a:path w="120650" h="3119754">
                <a:moveTo>
                  <a:pt x="120396" y="0"/>
                </a:moveTo>
                <a:lnTo>
                  <a:pt x="0" y="0"/>
                </a:lnTo>
                <a:lnTo>
                  <a:pt x="0" y="3119628"/>
                </a:lnTo>
                <a:lnTo>
                  <a:pt x="120396" y="3119628"/>
                </a:lnTo>
                <a:lnTo>
                  <a:pt x="120396" y="0"/>
                </a:lnTo>
                <a:close/>
              </a:path>
            </a:pathLst>
          </a:custGeom>
          <a:solidFill>
            <a:srgbClr val="BEBEBE"/>
          </a:solidFill>
        </p:spPr>
        <p:txBody>
          <a:bodyPr wrap="square" lIns="0" tIns="0" rIns="0" bIns="0" rtlCol="0"/>
          <a:lstStyle/>
          <a:p>
            <a:endParaRPr/>
          </a:p>
        </p:txBody>
      </p:sp>
      <p:sp>
        <p:nvSpPr>
          <p:cNvPr id="50" name="object 50"/>
          <p:cNvSpPr/>
          <p:nvPr/>
        </p:nvSpPr>
        <p:spPr>
          <a:xfrm>
            <a:off x="9404604" y="1751076"/>
            <a:ext cx="120650" cy="3130550"/>
          </a:xfrm>
          <a:custGeom>
            <a:avLst/>
            <a:gdLst/>
            <a:ahLst/>
            <a:cxnLst/>
            <a:rect l="l" t="t" r="r" b="b"/>
            <a:pathLst>
              <a:path w="120650" h="3130550">
                <a:moveTo>
                  <a:pt x="120396" y="0"/>
                </a:moveTo>
                <a:lnTo>
                  <a:pt x="0" y="0"/>
                </a:lnTo>
                <a:lnTo>
                  <a:pt x="0" y="3130296"/>
                </a:lnTo>
                <a:lnTo>
                  <a:pt x="120396" y="3130296"/>
                </a:lnTo>
                <a:lnTo>
                  <a:pt x="120396" y="0"/>
                </a:lnTo>
                <a:close/>
              </a:path>
            </a:pathLst>
          </a:custGeom>
          <a:solidFill>
            <a:srgbClr val="BEBEBE"/>
          </a:solidFill>
        </p:spPr>
        <p:txBody>
          <a:bodyPr wrap="square" lIns="0" tIns="0" rIns="0" bIns="0" rtlCol="0"/>
          <a:lstStyle/>
          <a:p>
            <a:endParaRPr/>
          </a:p>
        </p:txBody>
      </p:sp>
      <p:sp>
        <p:nvSpPr>
          <p:cNvPr id="51" name="object 51"/>
          <p:cNvSpPr/>
          <p:nvPr/>
        </p:nvSpPr>
        <p:spPr>
          <a:xfrm>
            <a:off x="9561576" y="1717549"/>
            <a:ext cx="120650" cy="3164205"/>
          </a:xfrm>
          <a:custGeom>
            <a:avLst/>
            <a:gdLst/>
            <a:ahLst/>
            <a:cxnLst/>
            <a:rect l="l" t="t" r="r" b="b"/>
            <a:pathLst>
              <a:path w="120650" h="3164204">
                <a:moveTo>
                  <a:pt x="120396" y="0"/>
                </a:moveTo>
                <a:lnTo>
                  <a:pt x="0" y="0"/>
                </a:lnTo>
                <a:lnTo>
                  <a:pt x="0" y="3163824"/>
                </a:lnTo>
                <a:lnTo>
                  <a:pt x="120396" y="3163824"/>
                </a:lnTo>
                <a:lnTo>
                  <a:pt x="120396" y="0"/>
                </a:lnTo>
                <a:close/>
              </a:path>
            </a:pathLst>
          </a:custGeom>
          <a:solidFill>
            <a:srgbClr val="BEBEBE"/>
          </a:solidFill>
        </p:spPr>
        <p:txBody>
          <a:bodyPr wrap="square" lIns="0" tIns="0" rIns="0" bIns="0" rtlCol="0"/>
          <a:lstStyle/>
          <a:p>
            <a:endParaRPr/>
          </a:p>
        </p:txBody>
      </p:sp>
      <p:sp>
        <p:nvSpPr>
          <p:cNvPr id="52" name="object 52"/>
          <p:cNvSpPr/>
          <p:nvPr/>
        </p:nvSpPr>
        <p:spPr>
          <a:xfrm>
            <a:off x="9718547" y="1674876"/>
            <a:ext cx="120650" cy="3206750"/>
          </a:xfrm>
          <a:custGeom>
            <a:avLst/>
            <a:gdLst/>
            <a:ahLst/>
            <a:cxnLst/>
            <a:rect l="l" t="t" r="r" b="b"/>
            <a:pathLst>
              <a:path w="120650" h="3206750">
                <a:moveTo>
                  <a:pt x="120396" y="0"/>
                </a:moveTo>
                <a:lnTo>
                  <a:pt x="0" y="0"/>
                </a:lnTo>
                <a:lnTo>
                  <a:pt x="0" y="3206496"/>
                </a:lnTo>
                <a:lnTo>
                  <a:pt x="120396" y="3206496"/>
                </a:lnTo>
                <a:lnTo>
                  <a:pt x="120396" y="0"/>
                </a:lnTo>
                <a:close/>
              </a:path>
            </a:pathLst>
          </a:custGeom>
          <a:solidFill>
            <a:srgbClr val="BEBEBE"/>
          </a:solidFill>
        </p:spPr>
        <p:txBody>
          <a:bodyPr wrap="square" lIns="0" tIns="0" rIns="0" bIns="0" rtlCol="0"/>
          <a:lstStyle/>
          <a:p>
            <a:endParaRPr/>
          </a:p>
        </p:txBody>
      </p:sp>
      <p:sp>
        <p:nvSpPr>
          <p:cNvPr id="53" name="object 53"/>
          <p:cNvSpPr/>
          <p:nvPr/>
        </p:nvSpPr>
        <p:spPr>
          <a:xfrm>
            <a:off x="9875519" y="1588009"/>
            <a:ext cx="120650" cy="3293745"/>
          </a:xfrm>
          <a:custGeom>
            <a:avLst/>
            <a:gdLst/>
            <a:ahLst/>
            <a:cxnLst/>
            <a:rect l="l" t="t" r="r" b="b"/>
            <a:pathLst>
              <a:path w="120650" h="3293745">
                <a:moveTo>
                  <a:pt x="120396" y="0"/>
                </a:moveTo>
                <a:lnTo>
                  <a:pt x="0" y="0"/>
                </a:lnTo>
                <a:lnTo>
                  <a:pt x="0" y="3293364"/>
                </a:lnTo>
                <a:lnTo>
                  <a:pt x="120396" y="3293364"/>
                </a:lnTo>
                <a:lnTo>
                  <a:pt x="120396" y="0"/>
                </a:lnTo>
                <a:close/>
              </a:path>
            </a:pathLst>
          </a:custGeom>
          <a:solidFill>
            <a:srgbClr val="BEBEBE"/>
          </a:solidFill>
        </p:spPr>
        <p:txBody>
          <a:bodyPr wrap="square" lIns="0" tIns="0" rIns="0" bIns="0" rtlCol="0"/>
          <a:lstStyle/>
          <a:p>
            <a:endParaRPr/>
          </a:p>
        </p:txBody>
      </p:sp>
      <p:sp>
        <p:nvSpPr>
          <p:cNvPr id="54" name="object 54"/>
          <p:cNvSpPr/>
          <p:nvPr/>
        </p:nvSpPr>
        <p:spPr>
          <a:xfrm>
            <a:off x="10032492" y="1565147"/>
            <a:ext cx="120650" cy="3316604"/>
          </a:xfrm>
          <a:custGeom>
            <a:avLst/>
            <a:gdLst/>
            <a:ahLst/>
            <a:cxnLst/>
            <a:rect l="l" t="t" r="r" b="b"/>
            <a:pathLst>
              <a:path w="120650" h="3316604">
                <a:moveTo>
                  <a:pt x="120396" y="0"/>
                </a:moveTo>
                <a:lnTo>
                  <a:pt x="0" y="0"/>
                </a:lnTo>
                <a:lnTo>
                  <a:pt x="0" y="3316224"/>
                </a:lnTo>
                <a:lnTo>
                  <a:pt x="120396" y="3316224"/>
                </a:lnTo>
                <a:lnTo>
                  <a:pt x="120396" y="0"/>
                </a:lnTo>
                <a:close/>
              </a:path>
            </a:pathLst>
          </a:custGeom>
          <a:solidFill>
            <a:srgbClr val="BEBEBE"/>
          </a:solidFill>
        </p:spPr>
        <p:txBody>
          <a:bodyPr wrap="square" lIns="0" tIns="0" rIns="0" bIns="0" rtlCol="0"/>
          <a:lstStyle/>
          <a:p>
            <a:endParaRPr/>
          </a:p>
        </p:txBody>
      </p:sp>
      <p:sp>
        <p:nvSpPr>
          <p:cNvPr id="55" name="object 55"/>
          <p:cNvSpPr/>
          <p:nvPr/>
        </p:nvSpPr>
        <p:spPr>
          <a:xfrm>
            <a:off x="10189464" y="1446275"/>
            <a:ext cx="120650" cy="3435350"/>
          </a:xfrm>
          <a:custGeom>
            <a:avLst/>
            <a:gdLst/>
            <a:ahLst/>
            <a:cxnLst/>
            <a:rect l="l" t="t" r="r" b="b"/>
            <a:pathLst>
              <a:path w="120650" h="3435350">
                <a:moveTo>
                  <a:pt x="120395" y="0"/>
                </a:moveTo>
                <a:lnTo>
                  <a:pt x="0" y="0"/>
                </a:lnTo>
                <a:lnTo>
                  <a:pt x="0" y="3435096"/>
                </a:lnTo>
                <a:lnTo>
                  <a:pt x="120395" y="3435096"/>
                </a:lnTo>
                <a:lnTo>
                  <a:pt x="120395" y="0"/>
                </a:lnTo>
                <a:close/>
              </a:path>
            </a:pathLst>
          </a:custGeom>
          <a:solidFill>
            <a:srgbClr val="BEBEBE"/>
          </a:solidFill>
        </p:spPr>
        <p:txBody>
          <a:bodyPr wrap="square" lIns="0" tIns="0" rIns="0" bIns="0" rtlCol="0"/>
          <a:lstStyle/>
          <a:p>
            <a:endParaRPr/>
          </a:p>
        </p:txBody>
      </p:sp>
      <p:sp>
        <p:nvSpPr>
          <p:cNvPr id="56" name="object 56"/>
          <p:cNvSpPr/>
          <p:nvPr/>
        </p:nvSpPr>
        <p:spPr>
          <a:xfrm>
            <a:off x="2171700" y="1063752"/>
            <a:ext cx="0" cy="3817620"/>
          </a:xfrm>
          <a:custGeom>
            <a:avLst/>
            <a:gdLst/>
            <a:ahLst/>
            <a:cxnLst/>
            <a:rect l="l" t="t" r="r" b="b"/>
            <a:pathLst>
              <a:path h="3817620">
                <a:moveTo>
                  <a:pt x="0" y="3817620"/>
                </a:moveTo>
                <a:lnTo>
                  <a:pt x="0" y="0"/>
                </a:lnTo>
              </a:path>
            </a:pathLst>
          </a:custGeom>
          <a:ln w="15240">
            <a:solidFill>
              <a:srgbClr val="000000"/>
            </a:solidFill>
          </a:ln>
        </p:spPr>
        <p:txBody>
          <a:bodyPr wrap="square" lIns="0" tIns="0" rIns="0" bIns="0" rtlCol="0"/>
          <a:lstStyle/>
          <a:p>
            <a:endParaRPr/>
          </a:p>
        </p:txBody>
      </p:sp>
      <p:sp>
        <p:nvSpPr>
          <p:cNvPr id="57" name="object 57"/>
          <p:cNvSpPr/>
          <p:nvPr/>
        </p:nvSpPr>
        <p:spPr>
          <a:xfrm>
            <a:off x="2124456" y="4881371"/>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58" name="object 58"/>
          <p:cNvSpPr/>
          <p:nvPr/>
        </p:nvSpPr>
        <p:spPr>
          <a:xfrm>
            <a:off x="2124456" y="4335779"/>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59" name="object 59"/>
          <p:cNvSpPr/>
          <p:nvPr/>
        </p:nvSpPr>
        <p:spPr>
          <a:xfrm>
            <a:off x="2124456" y="3790188"/>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60" name="object 60"/>
          <p:cNvSpPr/>
          <p:nvPr/>
        </p:nvSpPr>
        <p:spPr>
          <a:xfrm>
            <a:off x="2124456" y="3246120"/>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61" name="object 61"/>
          <p:cNvSpPr/>
          <p:nvPr/>
        </p:nvSpPr>
        <p:spPr>
          <a:xfrm>
            <a:off x="2124456" y="2700527"/>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62" name="object 62"/>
          <p:cNvSpPr/>
          <p:nvPr/>
        </p:nvSpPr>
        <p:spPr>
          <a:xfrm>
            <a:off x="2124456" y="2154935"/>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63" name="object 63"/>
          <p:cNvSpPr/>
          <p:nvPr/>
        </p:nvSpPr>
        <p:spPr>
          <a:xfrm>
            <a:off x="2124456" y="1609344"/>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64" name="object 64"/>
          <p:cNvSpPr/>
          <p:nvPr/>
        </p:nvSpPr>
        <p:spPr>
          <a:xfrm>
            <a:off x="2124456" y="1063752"/>
            <a:ext cx="47625" cy="0"/>
          </a:xfrm>
          <a:custGeom>
            <a:avLst/>
            <a:gdLst/>
            <a:ahLst/>
            <a:cxnLst/>
            <a:rect l="l" t="t" r="r" b="b"/>
            <a:pathLst>
              <a:path w="47625">
                <a:moveTo>
                  <a:pt x="0" y="0"/>
                </a:moveTo>
                <a:lnTo>
                  <a:pt x="47243" y="0"/>
                </a:lnTo>
              </a:path>
            </a:pathLst>
          </a:custGeom>
          <a:ln w="15240">
            <a:solidFill>
              <a:srgbClr val="000000"/>
            </a:solidFill>
          </a:ln>
        </p:spPr>
        <p:txBody>
          <a:bodyPr wrap="square" lIns="0" tIns="0" rIns="0" bIns="0" rtlCol="0"/>
          <a:lstStyle/>
          <a:p>
            <a:endParaRPr/>
          </a:p>
        </p:txBody>
      </p:sp>
      <p:sp>
        <p:nvSpPr>
          <p:cNvPr id="65" name="object 65"/>
          <p:cNvSpPr/>
          <p:nvPr/>
        </p:nvSpPr>
        <p:spPr>
          <a:xfrm>
            <a:off x="2171701" y="4881371"/>
            <a:ext cx="8156575" cy="0"/>
          </a:xfrm>
          <a:custGeom>
            <a:avLst/>
            <a:gdLst/>
            <a:ahLst/>
            <a:cxnLst/>
            <a:rect l="l" t="t" r="r" b="b"/>
            <a:pathLst>
              <a:path w="8156575">
                <a:moveTo>
                  <a:pt x="0" y="0"/>
                </a:moveTo>
                <a:lnTo>
                  <a:pt x="8156448" y="0"/>
                </a:lnTo>
              </a:path>
            </a:pathLst>
          </a:custGeom>
          <a:ln w="15240">
            <a:solidFill>
              <a:srgbClr val="000000"/>
            </a:solidFill>
          </a:ln>
        </p:spPr>
        <p:txBody>
          <a:bodyPr wrap="square" lIns="0" tIns="0" rIns="0" bIns="0" rtlCol="0"/>
          <a:lstStyle/>
          <a:p>
            <a:endParaRPr/>
          </a:p>
        </p:txBody>
      </p:sp>
      <p:sp>
        <p:nvSpPr>
          <p:cNvPr id="66" name="object 66"/>
          <p:cNvSpPr/>
          <p:nvPr/>
        </p:nvSpPr>
        <p:spPr>
          <a:xfrm>
            <a:off x="2250948" y="2817877"/>
            <a:ext cx="91440" cy="612775"/>
          </a:xfrm>
          <a:custGeom>
            <a:avLst/>
            <a:gdLst/>
            <a:ahLst/>
            <a:cxnLst/>
            <a:rect l="l" t="t" r="r" b="b"/>
            <a:pathLst>
              <a:path w="91440" h="612775">
                <a:moveTo>
                  <a:pt x="0" y="612648"/>
                </a:moveTo>
                <a:lnTo>
                  <a:pt x="91439" y="0"/>
                </a:lnTo>
              </a:path>
            </a:pathLst>
          </a:custGeom>
          <a:ln w="12191">
            <a:solidFill>
              <a:srgbClr val="000000"/>
            </a:solidFill>
          </a:ln>
        </p:spPr>
        <p:txBody>
          <a:bodyPr wrap="square" lIns="0" tIns="0" rIns="0" bIns="0" rtlCol="0"/>
          <a:lstStyle/>
          <a:p>
            <a:endParaRPr/>
          </a:p>
        </p:txBody>
      </p:sp>
      <p:sp>
        <p:nvSpPr>
          <p:cNvPr id="67" name="object 67"/>
          <p:cNvSpPr txBox="1"/>
          <p:nvPr/>
        </p:nvSpPr>
        <p:spPr>
          <a:xfrm>
            <a:off x="5273166" y="2068194"/>
            <a:ext cx="229870" cy="258404"/>
          </a:xfrm>
          <a:prstGeom prst="rect">
            <a:avLst/>
          </a:prstGeom>
        </p:spPr>
        <p:txBody>
          <a:bodyPr vert="horz" wrap="square" lIns="0" tIns="12065" rIns="0" bIns="0" rtlCol="0">
            <a:spAutoFit/>
          </a:bodyPr>
          <a:lstStyle/>
          <a:p>
            <a:pPr marL="12700">
              <a:spcBef>
                <a:spcPts val="95"/>
              </a:spcBef>
            </a:pPr>
            <a:r>
              <a:rPr sz="1600" b="1" spc="-90" dirty="0">
                <a:solidFill>
                  <a:srgbClr val="404040"/>
                </a:solidFill>
                <a:latin typeface="Arial"/>
                <a:cs typeface="Arial"/>
              </a:rPr>
              <a:t>63</a:t>
            </a:r>
            <a:endParaRPr sz="1600">
              <a:latin typeface="Arial"/>
              <a:cs typeface="Arial"/>
            </a:endParaRPr>
          </a:p>
        </p:txBody>
      </p:sp>
      <p:sp>
        <p:nvSpPr>
          <p:cNvPr id="68" name="object 68"/>
          <p:cNvSpPr txBox="1"/>
          <p:nvPr/>
        </p:nvSpPr>
        <p:spPr>
          <a:xfrm>
            <a:off x="1864258" y="2529662"/>
            <a:ext cx="593090" cy="2489784"/>
          </a:xfrm>
          <a:prstGeom prst="rect">
            <a:avLst/>
          </a:prstGeom>
        </p:spPr>
        <p:txBody>
          <a:bodyPr vert="horz" wrap="square" lIns="0" tIns="12065" rIns="0" bIns="0" rtlCol="0">
            <a:spAutoFit/>
          </a:bodyPr>
          <a:lstStyle/>
          <a:p>
            <a:pPr marL="12700">
              <a:spcBef>
                <a:spcPts val="95"/>
              </a:spcBef>
              <a:tabLst>
                <a:tab pos="375285" algn="l"/>
              </a:tabLst>
            </a:pPr>
            <a:r>
              <a:rPr sz="1200" b="1" spc="-60" dirty="0">
                <a:latin typeface="Arial"/>
                <a:cs typeface="Arial"/>
              </a:rPr>
              <a:t>60	</a:t>
            </a:r>
            <a:r>
              <a:rPr sz="1600" b="1" spc="-90" dirty="0">
                <a:solidFill>
                  <a:srgbClr val="404040"/>
                </a:solidFill>
                <a:latin typeface="Arial"/>
                <a:cs typeface="Arial"/>
              </a:rPr>
              <a:t>53</a:t>
            </a:r>
            <a:endParaRPr sz="1600">
              <a:latin typeface="Arial"/>
              <a:cs typeface="Arial"/>
            </a:endParaRPr>
          </a:p>
          <a:p>
            <a:pPr>
              <a:lnSpc>
                <a:spcPct val="100000"/>
              </a:lnSpc>
            </a:pPr>
            <a:endParaRPr sz="1600">
              <a:latin typeface="Times New Roman"/>
              <a:cs typeface="Times New Roman"/>
            </a:endParaRPr>
          </a:p>
          <a:p>
            <a:pPr marL="12700">
              <a:spcBef>
                <a:spcPts val="930"/>
              </a:spcBef>
            </a:pPr>
            <a:r>
              <a:rPr sz="1200" b="1" spc="-60" dirty="0">
                <a:latin typeface="Arial"/>
                <a:cs typeface="Arial"/>
              </a:rPr>
              <a:t>55</a:t>
            </a:r>
            <a:endParaRPr sz="1200">
              <a:latin typeface="Arial"/>
              <a:cs typeface="Arial"/>
            </a:endParaRPr>
          </a:p>
          <a:p>
            <a:pPr>
              <a:lnSpc>
                <a:spcPct val="100000"/>
              </a:lnSpc>
            </a:pPr>
            <a:endParaRPr sz="1200">
              <a:latin typeface="Times New Roman"/>
              <a:cs typeface="Times New Roman"/>
            </a:endParaRPr>
          </a:p>
          <a:p>
            <a:pPr>
              <a:spcBef>
                <a:spcPts val="35"/>
              </a:spcBef>
            </a:pPr>
            <a:endParaRPr sz="1250">
              <a:latin typeface="Times New Roman"/>
              <a:cs typeface="Times New Roman"/>
            </a:endParaRPr>
          </a:p>
          <a:p>
            <a:pPr marL="12700"/>
            <a:r>
              <a:rPr sz="1200" b="1" spc="-60" dirty="0">
                <a:latin typeface="Arial"/>
                <a:cs typeface="Arial"/>
              </a:rPr>
              <a:t>50</a:t>
            </a:r>
            <a:endParaRPr sz="1200">
              <a:latin typeface="Arial"/>
              <a:cs typeface="Arial"/>
            </a:endParaRPr>
          </a:p>
          <a:p>
            <a:pPr>
              <a:lnSpc>
                <a:spcPct val="100000"/>
              </a:lnSpc>
            </a:pPr>
            <a:endParaRPr sz="1200">
              <a:latin typeface="Times New Roman"/>
              <a:cs typeface="Times New Roman"/>
            </a:endParaRPr>
          </a:p>
          <a:p>
            <a:pPr>
              <a:spcBef>
                <a:spcPts val="40"/>
              </a:spcBef>
            </a:pPr>
            <a:endParaRPr sz="1250">
              <a:latin typeface="Times New Roman"/>
              <a:cs typeface="Times New Roman"/>
            </a:endParaRPr>
          </a:p>
          <a:p>
            <a:pPr marL="12700"/>
            <a:r>
              <a:rPr sz="1200" b="1" spc="-60" dirty="0">
                <a:latin typeface="Arial"/>
                <a:cs typeface="Arial"/>
              </a:rPr>
              <a:t>45</a:t>
            </a:r>
            <a:endParaRPr sz="1200">
              <a:latin typeface="Arial"/>
              <a:cs typeface="Arial"/>
            </a:endParaRPr>
          </a:p>
          <a:p>
            <a:pPr>
              <a:lnSpc>
                <a:spcPct val="100000"/>
              </a:lnSpc>
            </a:pPr>
            <a:endParaRPr sz="1200">
              <a:latin typeface="Times New Roman"/>
              <a:cs typeface="Times New Roman"/>
            </a:endParaRPr>
          </a:p>
          <a:p>
            <a:pPr>
              <a:spcBef>
                <a:spcPts val="40"/>
              </a:spcBef>
            </a:pPr>
            <a:endParaRPr sz="1250">
              <a:latin typeface="Times New Roman"/>
              <a:cs typeface="Times New Roman"/>
            </a:endParaRPr>
          </a:p>
          <a:p>
            <a:pPr marL="12700"/>
            <a:r>
              <a:rPr sz="1200" b="1" spc="-60" dirty="0">
                <a:latin typeface="Arial"/>
                <a:cs typeface="Arial"/>
              </a:rPr>
              <a:t>40</a:t>
            </a:r>
            <a:endParaRPr sz="1200">
              <a:latin typeface="Arial"/>
              <a:cs typeface="Arial"/>
            </a:endParaRPr>
          </a:p>
        </p:txBody>
      </p:sp>
      <p:sp>
        <p:nvSpPr>
          <p:cNvPr id="69" name="object 69"/>
          <p:cNvSpPr txBox="1"/>
          <p:nvPr/>
        </p:nvSpPr>
        <p:spPr>
          <a:xfrm>
            <a:off x="1864259" y="2033778"/>
            <a:ext cx="1809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65</a:t>
            </a:r>
            <a:endParaRPr sz="1200">
              <a:latin typeface="Arial"/>
              <a:cs typeface="Arial"/>
            </a:endParaRPr>
          </a:p>
        </p:txBody>
      </p:sp>
      <p:sp>
        <p:nvSpPr>
          <p:cNvPr id="70" name="object 70"/>
          <p:cNvSpPr txBox="1"/>
          <p:nvPr/>
        </p:nvSpPr>
        <p:spPr>
          <a:xfrm>
            <a:off x="1864259" y="1488185"/>
            <a:ext cx="1809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70</a:t>
            </a:r>
            <a:endParaRPr sz="1200">
              <a:latin typeface="Arial"/>
              <a:cs typeface="Arial"/>
            </a:endParaRPr>
          </a:p>
        </p:txBody>
      </p:sp>
      <p:sp>
        <p:nvSpPr>
          <p:cNvPr id="71" name="object 71"/>
          <p:cNvSpPr txBox="1"/>
          <p:nvPr/>
        </p:nvSpPr>
        <p:spPr>
          <a:xfrm>
            <a:off x="1864259" y="942594"/>
            <a:ext cx="180975" cy="197490"/>
          </a:xfrm>
          <a:prstGeom prst="rect">
            <a:avLst/>
          </a:prstGeom>
        </p:spPr>
        <p:txBody>
          <a:bodyPr vert="horz" wrap="square" lIns="0" tIns="12700" rIns="0" bIns="0" rtlCol="0">
            <a:spAutoFit/>
          </a:bodyPr>
          <a:lstStyle/>
          <a:p>
            <a:pPr marL="12700">
              <a:spcBef>
                <a:spcPts val="100"/>
              </a:spcBef>
            </a:pPr>
            <a:r>
              <a:rPr sz="1200" b="1" spc="-60" dirty="0">
                <a:latin typeface="Arial"/>
                <a:cs typeface="Arial"/>
              </a:rPr>
              <a:t>75</a:t>
            </a:r>
            <a:endParaRPr sz="1200">
              <a:latin typeface="Arial"/>
              <a:cs typeface="Arial"/>
            </a:endParaRPr>
          </a:p>
        </p:txBody>
      </p:sp>
      <p:sp>
        <p:nvSpPr>
          <p:cNvPr id="72" name="object 72"/>
          <p:cNvSpPr txBox="1"/>
          <p:nvPr/>
        </p:nvSpPr>
        <p:spPr>
          <a:xfrm>
            <a:off x="2175459" y="4965142"/>
            <a:ext cx="8174995" cy="1431085"/>
          </a:xfrm>
          <a:prstGeom prst="rect">
            <a:avLst/>
          </a:prstGeom>
        </p:spPr>
        <p:txBody>
          <a:bodyPr vert="vert270" wrap="square" lIns="0" tIns="635" rIns="0" bIns="0" rtlCol="0">
            <a:spAutoFit/>
          </a:bodyPr>
          <a:lstStyle/>
          <a:p>
            <a:pPr marL="477520" marR="6350" indent="-60960" algn="r">
              <a:lnSpc>
                <a:spcPct val="85800"/>
              </a:lnSpc>
              <a:spcBef>
                <a:spcPts val="5"/>
              </a:spcBef>
            </a:pPr>
            <a:r>
              <a:rPr sz="1200" b="1" spc="-80" dirty="0">
                <a:latin typeface="Arial"/>
                <a:cs typeface="Arial"/>
              </a:rPr>
              <a:t>West</a:t>
            </a:r>
            <a:r>
              <a:rPr sz="1200" b="1" spc="-114" dirty="0">
                <a:latin typeface="Arial"/>
                <a:cs typeface="Arial"/>
              </a:rPr>
              <a:t> </a:t>
            </a:r>
            <a:r>
              <a:rPr sz="1200" b="1" spc="-80" dirty="0">
                <a:latin typeface="Arial"/>
                <a:cs typeface="Arial"/>
              </a:rPr>
              <a:t>Virginia </a:t>
            </a:r>
            <a:r>
              <a:rPr sz="1200" b="1" dirty="0">
                <a:latin typeface="Arial"/>
                <a:cs typeface="Arial"/>
              </a:rPr>
              <a:t> </a:t>
            </a:r>
            <a:r>
              <a:rPr sz="1200" b="1" spc="-5" dirty="0">
                <a:latin typeface="Arial"/>
                <a:cs typeface="Arial"/>
              </a:rPr>
              <a:t>M</a:t>
            </a:r>
            <a:r>
              <a:rPr sz="1200" b="1" dirty="0">
                <a:latin typeface="Arial"/>
                <a:cs typeface="Arial"/>
              </a:rPr>
              <a:t>i</a:t>
            </a:r>
            <a:r>
              <a:rPr sz="1200" b="1" spc="-15" dirty="0">
                <a:latin typeface="Arial"/>
                <a:cs typeface="Arial"/>
              </a:rPr>
              <a:t>s</a:t>
            </a:r>
            <a:r>
              <a:rPr sz="1200" b="1" dirty="0">
                <a:latin typeface="Arial"/>
                <a:cs typeface="Arial"/>
              </a:rPr>
              <a:t>sis</a:t>
            </a:r>
            <a:r>
              <a:rPr sz="1200" b="1" spc="-10" dirty="0">
                <a:latin typeface="Arial"/>
                <a:cs typeface="Arial"/>
              </a:rPr>
              <a:t>s</a:t>
            </a:r>
            <a:r>
              <a:rPr sz="1200" b="1" dirty="0">
                <a:latin typeface="Arial"/>
                <a:cs typeface="Arial"/>
              </a:rPr>
              <a:t>i</a:t>
            </a:r>
            <a:r>
              <a:rPr sz="1200" b="1" spc="-10" dirty="0">
                <a:latin typeface="Arial"/>
                <a:cs typeface="Arial"/>
              </a:rPr>
              <a:t>p</a:t>
            </a:r>
            <a:r>
              <a:rPr sz="1200" b="1" dirty="0">
                <a:latin typeface="Arial"/>
                <a:cs typeface="Arial"/>
              </a:rPr>
              <a:t>pi  </a:t>
            </a:r>
            <a:r>
              <a:rPr sz="1200" b="1" spc="-10" dirty="0">
                <a:latin typeface="Arial"/>
                <a:cs typeface="Arial"/>
              </a:rPr>
              <a:t>A</a:t>
            </a:r>
            <a:r>
              <a:rPr sz="1200" b="1" dirty="0">
                <a:latin typeface="Arial"/>
                <a:cs typeface="Arial"/>
              </a:rPr>
              <a:t>l</a:t>
            </a:r>
            <a:r>
              <a:rPr sz="1200" b="1" spc="-5" dirty="0">
                <a:latin typeface="Arial"/>
                <a:cs typeface="Arial"/>
              </a:rPr>
              <a:t>a</a:t>
            </a:r>
            <a:r>
              <a:rPr sz="1200" b="1" dirty="0">
                <a:latin typeface="Arial"/>
                <a:cs typeface="Arial"/>
              </a:rPr>
              <a:t>b</a:t>
            </a:r>
            <a:r>
              <a:rPr sz="1200" b="1" spc="-5" dirty="0">
                <a:latin typeface="Arial"/>
                <a:cs typeface="Arial"/>
              </a:rPr>
              <a:t>am</a:t>
            </a:r>
            <a:r>
              <a:rPr sz="1200" b="1" dirty="0">
                <a:latin typeface="Arial"/>
                <a:cs typeface="Arial"/>
              </a:rPr>
              <a:t>a  </a:t>
            </a:r>
            <a:r>
              <a:rPr sz="1200" b="1" spc="-60" dirty="0">
                <a:latin typeface="Arial"/>
                <a:cs typeface="Arial"/>
              </a:rPr>
              <a:t>New</a:t>
            </a:r>
            <a:r>
              <a:rPr sz="1200" b="1" spc="-145" dirty="0">
                <a:latin typeface="Arial"/>
                <a:cs typeface="Arial"/>
              </a:rPr>
              <a:t> </a:t>
            </a:r>
            <a:r>
              <a:rPr sz="1200" b="1" spc="-80" dirty="0">
                <a:latin typeface="Arial"/>
                <a:cs typeface="Arial"/>
              </a:rPr>
              <a:t>Mexico </a:t>
            </a:r>
            <a:r>
              <a:rPr sz="1200" b="1" dirty="0">
                <a:latin typeface="Arial"/>
                <a:cs typeface="Arial"/>
              </a:rPr>
              <a:t> </a:t>
            </a:r>
            <a:r>
              <a:rPr sz="1200" b="1" spc="-10" dirty="0">
                <a:latin typeface="Arial"/>
                <a:cs typeface="Arial"/>
              </a:rPr>
              <a:t>A</a:t>
            </a:r>
            <a:r>
              <a:rPr sz="1200" b="1" dirty="0">
                <a:latin typeface="Arial"/>
                <a:cs typeface="Arial"/>
              </a:rPr>
              <a:t>rk</a:t>
            </a:r>
            <a:r>
              <a:rPr sz="1200" b="1" spc="-5" dirty="0">
                <a:latin typeface="Arial"/>
                <a:cs typeface="Arial"/>
              </a:rPr>
              <a:t>a</a:t>
            </a:r>
            <a:r>
              <a:rPr sz="1200" b="1" dirty="0">
                <a:latin typeface="Arial"/>
                <a:cs typeface="Arial"/>
              </a:rPr>
              <a:t>n</a:t>
            </a:r>
            <a:r>
              <a:rPr sz="1200" b="1" spc="-15" dirty="0">
                <a:latin typeface="Arial"/>
                <a:cs typeface="Arial"/>
              </a:rPr>
              <a:t>s</a:t>
            </a:r>
            <a:r>
              <a:rPr sz="1200" b="1" dirty="0">
                <a:latin typeface="Arial"/>
                <a:cs typeface="Arial"/>
              </a:rPr>
              <a:t>as</a:t>
            </a:r>
            <a:endParaRPr sz="1200" dirty="0">
              <a:latin typeface="Arial"/>
              <a:cs typeface="Arial"/>
            </a:endParaRPr>
          </a:p>
          <a:p>
            <a:pPr marR="6350" algn="r">
              <a:lnSpc>
                <a:spcPts val="1135"/>
              </a:lnSpc>
            </a:pPr>
            <a:r>
              <a:rPr sz="1200" b="1" spc="-100" dirty="0">
                <a:latin typeface="Arial"/>
                <a:cs typeface="Arial"/>
              </a:rPr>
              <a:t>South</a:t>
            </a:r>
            <a:r>
              <a:rPr sz="1200" b="1" spc="-145" dirty="0">
                <a:latin typeface="Arial"/>
                <a:cs typeface="Arial"/>
              </a:rPr>
              <a:t> </a:t>
            </a:r>
            <a:r>
              <a:rPr sz="1200" b="1" spc="-90" dirty="0">
                <a:latin typeface="Arial"/>
                <a:cs typeface="Arial"/>
              </a:rPr>
              <a:t>Carolina</a:t>
            </a:r>
            <a:endParaRPr sz="1200" dirty="0">
              <a:latin typeface="Arial"/>
              <a:cs typeface="Arial"/>
            </a:endParaRPr>
          </a:p>
          <a:p>
            <a:pPr marL="336550" marR="5080" indent="332105" algn="r">
              <a:lnSpc>
                <a:spcPct val="85800"/>
              </a:lnSpc>
              <a:spcBef>
                <a:spcPts val="100"/>
              </a:spcBef>
            </a:pPr>
            <a:r>
              <a:rPr sz="1200" b="1" spc="-5" dirty="0">
                <a:latin typeface="Arial"/>
                <a:cs typeface="Arial"/>
              </a:rPr>
              <a:t>L</a:t>
            </a:r>
            <a:r>
              <a:rPr sz="1200" b="1" dirty="0">
                <a:latin typeface="Arial"/>
                <a:cs typeface="Arial"/>
              </a:rPr>
              <a:t>o</a:t>
            </a:r>
            <a:r>
              <a:rPr sz="1200" b="1" spc="-10" dirty="0">
                <a:latin typeface="Arial"/>
                <a:cs typeface="Arial"/>
              </a:rPr>
              <a:t>u</a:t>
            </a:r>
            <a:r>
              <a:rPr sz="1200" b="1" dirty="0">
                <a:latin typeface="Arial"/>
                <a:cs typeface="Arial"/>
              </a:rPr>
              <a:t>is</a:t>
            </a:r>
            <a:r>
              <a:rPr sz="1200" b="1" spc="-10" dirty="0">
                <a:latin typeface="Arial"/>
                <a:cs typeface="Arial"/>
              </a:rPr>
              <a:t>i</a:t>
            </a:r>
            <a:r>
              <a:rPr sz="1200" b="1" spc="-5" dirty="0">
                <a:latin typeface="Arial"/>
                <a:cs typeface="Arial"/>
              </a:rPr>
              <a:t>a</a:t>
            </a:r>
            <a:r>
              <a:rPr sz="1200" b="1" dirty="0">
                <a:latin typeface="Arial"/>
                <a:cs typeface="Arial"/>
              </a:rPr>
              <a:t>na  K</a:t>
            </a:r>
            <a:r>
              <a:rPr sz="1200" b="1" spc="-5" dirty="0">
                <a:latin typeface="Arial"/>
                <a:cs typeface="Arial"/>
              </a:rPr>
              <a:t>e</a:t>
            </a:r>
            <a:r>
              <a:rPr sz="1200" b="1" spc="-10" dirty="0">
                <a:latin typeface="Arial"/>
                <a:cs typeface="Arial"/>
              </a:rPr>
              <a:t>n</a:t>
            </a:r>
            <a:r>
              <a:rPr sz="1200" b="1" dirty="0">
                <a:latin typeface="Arial"/>
                <a:cs typeface="Arial"/>
              </a:rPr>
              <a:t>t</a:t>
            </a:r>
            <a:r>
              <a:rPr sz="1200" b="1" spc="-5" dirty="0">
                <a:latin typeface="Arial"/>
                <a:cs typeface="Arial"/>
              </a:rPr>
              <a:t>ucky  </a:t>
            </a:r>
            <a:r>
              <a:rPr sz="1200" b="1" dirty="0">
                <a:latin typeface="Arial"/>
                <a:cs typeface="Arial"/>
              </a:rPr>
              <a:t>F</a:t>
            </a:r>
            <a:r>
              <a:rPr sz="1200" b="1" spc="-10" dirty="0">
                <a:latin typeface="Arial"/>
                <a:cs typeface="Arial"/>
              </a:rPr>
              <a:t>l</a:t>
            </a:r>
            <a:r>
              <a:rPr sz="1200" b="1" dirty="0">
                <a:latin typeface="Arial"/>
                <a:cs typeface="Arial"/>
              </a:rPr>
              <a:t>o</a:t>
            </a:r>
            <a:r>
              <a:rPr sz="1200" b="1" spc="-5" dirty="0">
                <a:latin typeface="Arial"/>
                <a:cs typeface="Arial"/>
              </a:rPr>
              <a:t>r</a:t>
            </a:r>
            <a:r>
              <a:rPr sz="1200" b="1" dirty="0">
                <a:latin typeface="Arial"/>
                <a:cs typeface="Arial"/>
              </a:rPr>
              <a:t>i</a:t>
            </a:r>
            <a:r>
              <a:rPr sz="1200" b="1" spc="-10" dirty="0">
                <a:latin typeface="Arial"/>
                <a:cs typeface="Arial"/>
              </a:rPr>
              <a:t>d</a:t>
            </a:r>
            <a:r>
              <a:rPr sz="1200" b="1" dirty="0">
                <a:latin typeface="Arial"/>
                <a:cs typeface="Arial"/>
              </a:rPr>
              <a:t>a  </a:t>
            </a:r>
            <a:r>
              <a:rPr sz="1200" b="1" spc="-10" dirty="0">
                <a:latin typeface="Arial"/>
                <a:cs typeface="Arial"/>
              </a:rPr>
              <a:t>A</a:t>
            </a:r>
            <a:r>
              <a:rPr sz="1200" b="1" dirty="0">
                <a:latin typeface="Arial"/>
                <a:cs typeface="Arial"/>
              </a:rPr>
              <a:t>r</a:t>
            </a:r>
            <a:r>
              <a:rPr sz="1200" b="1" spc="-10" dirty="0">
                <a:latin typeface="Arial"/>
                <a:cs typeface="Arial"/>
              </a:rPr>
              <a:t>i</a:t>
            </a:r>
            <a:r>
              <a:rPr sz="1200" b="1" spc="-5" dirty="0">
                <a:latin typeface="Arial"/>
                <a:cs typeface="Arial"/>
              </a:rPr>
              <a:t>z</a:t>
            </a:r>
            <a:r>
              <a:rPr sz="1200" b="1" dirty="0">
                <a:latin typeface="Arial"/>
                <a:cs typeface="Arial"/>
              </a:rPr>
              <a:t>o</a:t>
            </a:r>
            <a:r>
              <a:rPr sz="1200" b="1" spc="-10" dirty="0">
                <a:latin typeface="Arial"/>
                <a:cs typeface="Arial"/>
              </a:rPr>
              <a:t>n</a:t>
            </a:r>
            <a:r>
              <a:rPr sz="1200" b="1" dirty="0">
                <a:latin typeface="Arial"/>
                <a:cs typeface="Arial"/>
              </a:rPr>
              <a:t>a  </a:t>
            </a:r>
            <a:r>
              <a:rPr sz="1200" b="1" spc="-10" dirty="0">
                <a:latin typeface="Arial"/>
                <a:cs typeface="Arial"/>
              </a:rPr>
              <a:t>T</a:t>
            </a:r>
            <a:r>
              <a:rPr sz="1200" b="1" dirty="0">
                <a:latin typeface="Arial"/>
                <a:cs typeface="Arial"/>
              </a:rPr>
              <a:t>e</a:t>
            </a:r>
            <a:r>
              <a:rPr sz="1200" b="1" spc="-10" dirty="0">
                <a:latin typeface="Arial"/>
                <a:cs typeface="Arial"/>
              </a:rPr>
              <a:t>n</a:t>
            </a:r>
            <a:r>
              <a:rPr sz="1200" b="1" dirty="0">
                <a:latin typeface="Arial"/>
                <a:cs typeface="Arial"/>
              </a:rPr>
              <a:t>n</a:t>
            </a:r>
            <a:r>
              <a:rPr sz="1200" b="1" spc="-5" dirty="0">
                <a:latin typeface="Arial"/>
                <a:cs typeface="Arial"/>
              </a:rPr>
              <a:t>e</a:t>
            </a:r>
            <a:r>
              <a:rPr sz="1200" b="1" dirty="0">
                <a:latin typeface="Arial"/>
                <a:cs typeface="Arial"/>
              </a:rPr>
              <a:t>s</a:t>
            </a:r>
            <a:r>
              <a:rPr sz="1200" b="1" spc="-10" dirty="0">
                <a:latin typeface="Arial"/>
                <a:cs typeface="Arial"/>
              </a:rPr>
              <a:t>s</a:t>
            </a:r>
            <a:r>
              <a:rPr sz="1200" b="1" dirty="0">
                <a:latin typeface="Arial"/>
                <a:cs typeface="Arial"/>
              </a:rPr>
              <a:t>ee  </a:t>
            </a:r>
            <a:r>
              <a:rPr sz="1200" b="1" spc="-60" dirty="0">
                <a:latin typeface="Arial"/>
                <a:cs typeface="Arial"/>
              </a:rPr>
              <a:t>New</a:t>
            </a:r>
            <a:r>
              <a:rPr sz="1200" b="1" spc="-160" dirty="0">
                <a:latin typeface="Arial"/>
                <a:cs typeface="Arial"/>
              </a:rPr>
              <a:t> </a:t>
            </a:r>
            <a:r>
              <a:rPr sz="1200" b="1" spc="-105" dirty="0">
                <a:latin typeface="Arial"/>
                <a:cs typeface="Arial"/>
              </a:rPr>
              <a:t>York </a:t>
            </a:r>
            <a:r>
              <a:rPr sz="1200" b="1" dirty="0">
                <a:latin typeface="Arial"/>
                <a:cs typeface="Arial"/>
              </a:rPr>
              <a:t> </a:t>
            </a:r>
            <a:r>
              <a:rPr sz="1200" b="1" spc="-10" dirty="0">
                <a:latin typeface="Arial"/>
                <a:cs typeface="Arial"/>
              </a:rPr>
              <a:t>O</a:t>
            </a:r>
            <a:r>
              <a:rPr sz="1200" b="1" dirty="0">
                <a:latin typeface="Arial"/>
                <a:cs typeface="Arial"/>
              </a:rPr>
              <a:t>kl</a:t>
            </a:r>
            <a:r>
              <a:rPr sz="1200" b="1" spc="-5" dirty="0">
                <a:latin typeface="Arial"/>
                <a:cs typeface="Arial"/>
              </a:rPr>
              <a:t>a</a:t>
            </a:r>
            <a:r>
              <a:rPr sz="1200" b="1" dirty="0">
                <a:latin typeface="Arial"/>
                <a:cs typeface="Arial"/>
              </a:rPr>
              <a:t>h</a:t>
            </a:r>
            <a:r>
              <a:rPr sz="1200" b="1" spc="-10" dirty="0">
                <a:latin typeface="Arial"/>
                <a:cs typeface="Arial"/>
              </a:rPr>
              <a:t>o</a:t>
            </a:r>
            <a:r>
              <a:rPr sz="1200" b="1" spc="-5" dirty="0">
                <a:latin typeface="Arial"/>
                <a:cs typeface="Arial"/>
              </a:rPr>
              <a:t>m</a:t>
            </a:r>
            <a:r>
              <a:rPr sz="1200" b="1" dirty="0">
                <a:latin typeface="Arial"/>
                <a:cs typeface="Arial"/>
              </a:rPr>
              <a:t>a  </a:t>
            </a:r>
            <a:r>
              <a:rPr sz="1200" b="1" spc="-5" dirty="0">
                <a:latin typeface="Arial"/>
                <a:cs typeface="Arial"/>
              </a:rPr>
              <a:t>Mic</a:t>
            </a:r>
            <a:r>
              <a:rPr sz="1200" b="1" dirty="0">
                <a:latin typeface="Arial"/>
                <a:cs typeface="Arial"/>
              </a:rPr>
              <a:t>h</a:t>
            </a:r>
            <a:r>
              <a:rPr sz="1200" b="1" spc="-10" dirty="0">
                <a:latin typeface="Arial"/>
                <a:cs typeface="Arial"/>
              </a:rPr>
              <a:t>i</a:t>
            </a:r>
            <a:r>
              <a:rPr sz="1200" b="1" dirty="0">
                <a:latin typeface="Arial"/>
                <a:cs typeface="Arial"/>
              </a:rPr>
              <a:t>gan  </a:t>
            </a:r>
            <a:r>
              <a:rPr sz="1200" b="1" spc="-60" dirty="0">
                <a:latin typeface="Arial"/>
                <a:cs typeface="Arial"/>
              </a:rPr>
              <a:t>North</a:t>
            </a:r>
            <a:r>
              <a:rPr sz="1200" b="1" spc="-150" dirty="0">
                <a:latin typeface="Arial"/>
                <a:cs typeface="Arial"/>
              </a:rPr>
              <a:t> </a:t>
            </a:r>
            <a:r>
              <a:rPr sz="1200" b="1" spc="-90" dirty="0">
                <a:latin typeface="Arial"/>
                <a:cs typeface="Arial"/>
              </a:rPr>
              <a:t>Carolina</a:t>
            </a:r>
            <a:endParaRPr sz="1200" dirty="0">
              <a:latin typeface="Arial"/>
              <a:cs typeface="Arial"/>
            </a:endParaRPr>
          </a:p>
          <a:p>
            <a:pPr marL="432434" marR="6350" indent="222885" algn="r">
              <a:lnSpc>
                <a:spcPct val="85800"/>
              </a:lnSpc>
            </a:pPr>
            <a:r>
              <a:rPr sz="1200" b="1" spc="-5" dirty="0">
                <a:latin typeface="Arial"/>
                <a:cs typeface="Arial"/>
              </a:rPr>
              <a:t>Ca</a:t>
            </a:r>
            <a:r>
              <a:rPr sz="1200" b="1" dirty="0">
                <a:latin typeface="Arial"/>
                <a:cs typeface="Arial"/>
              </a:rPr>
              <a:t>l</a:t>
            </a:r>
            <a:r>
              <a:rPr sz="1200" b="1" spc="-10" dirty="0">
                <a:latin typeface="Arial"/>
                <a:cs typeface="Arial"/>
              </a:rPr>
              <a:t>i</a:t>
            </a:r>
            <a:r>
              <a:rPr sz="1200" b="1" dirty="0">
                <a:latin typeface="Arial"/>
                <a:cs typeface="Arial"/>
              </a:rPr>
              <a:t>f</a:t>
            </a:r>
            <a:r>
              <a:rPr sz="1200" b="1" spc="-10" dirty="0">
                <a:latin typeface="Arial"/>
                <a:cs typeface="Arial"/>
              </a:rPr>
              <a:t>o</a:t>
            </a:r>
            <a:r>
              <a:rPr sz="1200" b="1" dirty="0">
                <a:latin typeface="Arial"/>
                <a:cs typeface="Arial"/>
              </a:rPr>
              <a:t>r</a:t>
            </a:r>
            <a:r>
              <a:rPr sz="1200" b="1" spc="-10" dirty="0">
                <a:latin typeface="Arial"/>
                <a:cs typeface="Arial"/>
              </a:rPr>
              <a:t>n</a:t>
            </a:r>
            <a:r>
              <a:rPr sz="1200" b="1" dirty="0">
                <a:latin typeface="Arial"/>
                <a:cs typeface="Arial"/>
              </a:rPr>
              <a:t>ia  </a:t>
            </a:r>
            <a:r>
              <a:rPr sz="1200" b="1" spc="-5" dirty="0">
                <a:latin typeface="Arial"/>
                <a:cs typeface="Arial"/>
              </a:rPr>
              <a:t>De</a:t>
            </a:r>
            <a:r>
              <a:rPr sz="1200" b="1" dirty="0">
                <a:latin typeface="Arial"/>
                <a:cs typeface="Arial"/>
              </a:rPr>
              <a:t>l</a:t>
            </a:r>
            <a:r>
              <a:rPr sz="1200" b="1" spc="-5" dirty="0">
                <a:latin typeface="Arial"/>
                <a:cs typeface="Arial"/>
              </a:rPr>
              <a:t>a</a:t>
            </a:r>
            <a:r>
              <a:rPr sz="1200" b="1" spc="-10" dirty="0">
                <a:latin typeface="Arial"/>
                <a:cs typeface="Arial"/>
              </a:rPr>
              <a:t>w</a:t>
            </a:r>
            <a:r>
              <a:rPr sz="1200" b="1" spc="-5" dirty="0">
                <a:latin typeface="Arial"/>
                <a:cs typeface="Arial"/>
              </a:rPr>
              <a:t>a</a:t>
            </a:r>
            <a:r>
              <a:rPr sz="1200" b="1" dirty="0">
                <a:latin typeface="Arial"/>
                <a:cs typeface="Arial"/>
              </a:rPr>
              <a:t>re  Ne</a:t>
            </a:r>
            <a:r>
              <a:rPr sz="1200" b="1" spc="-10" dirty="0">
                <a:latin typeface="Arial"/>
                <a:cs typeface="Arial"/>
              </a:rPr>
              <a:t>v</a:t>
            </a:r>
            <a:r>
              <a:rPr sz="1200" b="1" spc="-5" dirty="0">
                <a:latin typeface="Arial"/>
                <a:cs typeface="Arial"/>
              </a:rPr>
              <a:t>a</a:t>
            </a:r>
            <a:r>
              <a:rPr sz="1200" b="1" dirty="0">
                <a:latin typeface="Arial"/>
                <a:cs typeface="Arial"/>
              </a:rPr>
              <a:t>da  H</a:t>
            </a:r>
            <a:r>
              <a:rPr sz="1200" b="1" spc="-10" dirty="0">
                <a:latin typeface="Arial"/>
                <a:cs typeface="Arial"/>
              </a:rPr>
              <a:t>a</a:t>
            </a:r>
            <a:r>
              <a:rPr sz="1200" b="1" dirty="0">
                <a:latin typeface="Arial"/>
                <a:cs typeface="Arial"/>
              </a:rPr>
              <a:t>w</a:t>
            </a:r>
            <a:r>
              <a:rPr sz="1200" b="1" spc="-5" dirty="0">
                <a:latin typeface="Arial"/>
                <a:cs typeface="Arial"/>
              </a:rPr>
              <a:t>a</a:t>
            </a:r>
            <a:r>
              <a:rPr sz="1200" b="1" spc="-10" dirty="0">
                <a:latin typeface="Arial"/>
                <a:cs typeface="Arial"/>
              </a:rPr>
              <a:t>i</a:t>
            </a:r>
            <a:r>
              <a:rPr sz="1200" b="1" dirty="0">
                <a:latin typeface="Arial"/>
                <a:cs typeface="Arial"/>
              </a:rPr>
              <a:t>i  </a:t>
            </a:r>
            <a:r>
              <a:rPr sz="1200" b="1" spc="-5" dirty="0">
                <a:latin typeface="Arial"/>
                <a:cs typeface="Arial"/>
              </a:rPr>
              <a:t>P</a:t>
            </a:r>
            <a:r>
              <a:rPr sz="1200" b="1" spc="-10" dirty="0">
                <a:latin typeface="Arial"/>
                <a:cs typeface="Arial"/>
              </a:rPr>
              <a:t>e</a:t>
            </a:r>
            <a:r>
              <a:rPr sz="1200" b="1" dirty="0">
                <a:latin typeface="Arial"/>
                <a:cs typeface="Arial"/>
              </a:rPr>
              <a:t>n</a:t>
            </a:r>
            <a:r>
              <a:rPr sz="1200" b="1" spc="-10" dirty="0">
                <a:latin typeface="Arial"/>
                <a:cs typeface="Arial"/>
              </a:rPr>
              <a:t>n</a:t>
            </a:r>
            <a:r>
              <a:rPr sz="1200" b="1" dirty="0">
                <a:latin typeface="Arial"/>
                <a:cs typeface="Arial"/>
              </a:rPr>
              <a:t>s</a:t>
            </a:r>
            <a:r>
              <a:rPr sz="1200" b="1" spc="-5" dirty="0">
                <a:latin typeface="Arial"/>
                <a:cs typeface="Arial"/>
              </a:rPr>
              <a:t>y</a:t>
            </a:r>
            <a:r>
              <a:rPr sz="1200" b="1" dirty="0">
                <a:latin typeface="Arial"/>
                <a:cs typeface="Arial"/>
              </a:rPr>
              <a:t>l</a:t>
            </a:r>
            <a:r>
              <a:rPr sz="1200" b="1" spc="-5" dirty="0">
                <a:latin typeface="Arial"/>
                <a:cs typeface="Arial"/>
              </a:rPr>
              <a:t>v</a:t>
            </a:r>
            <a:r>
              <a:rPr sz="1200" b="1" spc="-10" dirty="0">
                <a:latin typeface="Arial"/>
                <a:cs typeface="Arial"/>
              </a:rPr>
              <a:t>a</a:t>
            </a:r>
            <a:r>
              <a:rPr sz="1200" b="1" dirty="0">
                <a:latin typeface="Arial"/>
                <a:cs typeface="Arial"/>
              </a:rPr>
              <a:t>n</a:t>
            </a:r>
            <a:r>
              <a:rPr sz="1200" b="1" spc="-10" dirty="0">
                <a:latin typeface="Arial"/>
                <a:cs typeface="Arial"/>
              </a:rPr>
              <a:t>i</a:t>
            </a:r>
            <a:r>
              <a:rPr sz="1200" b="1" dirty="0">
                <a:latin typeface="Arial"/>
                <a:cs typeface="Arial"/>
              </a:rPr>
              <a:t>a</a:t>
            </a:r>
            <a:endParaRPr sz="1200" dirty="0">
              <a:latin typeface="Arial"/>
              <a:cs typeface="Arial"/>
            </a:endParaRPr>
          </a:p>
          <a:p>
            <a:pPr marR="6985" algn="r">
              <a:lnSpc>
                <a:spcPts val="1130"/>
              </a:lnSpc>
            </a:pPr>
            <a:r>
              <a:rPr sz="1200" b="1" spc="-5" dirty="0">
                <a:latin typeface="Arial"/>
                <a:cs typeface="Arial"/>
              </a:rPr>
              <a:t>US</a:t>
            </a:r>
            <a:endParaRPr sz="1200" dirty="0">
              <a:latin typeface="Arial"/>
              <a:cs typeface="Arial"/>
            </a:endParaRPr>
          </a:p>
          <a:p>
            <a:pPr marL="549275" marR="5715" indent="410845" algn="r">
              <a:lnSpc>
                <a:spcPts val="1240"/>
              </a:lnSpc>
              <a:spcBef>
                <a:spcPts val="105"/>
              </a:spcBef>
            </a:pPr>
            <a:r>
              <a:rPr sz="1200" b="1" spc="-10" dirty="0">
                <a:latin typeface="Arial"/>
                <a:cs typeface="Arial"/>
              </a:rPr>
              <a:t>O</a:t>
            </a:r>
            <a:r>
              <a:rPr sz="1200" b="1" dirty="0">
                <a:latin typeface="Arial"/>
                <a:cs typeface="Arial"/>
              </a:rPr>
              <a:t>hio  </a:t>
            </a:r>
            <a:r>
              <a:rPr sz="1200" b="1" spc="-60" dirty="0">
                <a:latin typeface="Arial"/>
                <a:cs typeface="Arial"/>
              </a:rPr>
              <a:t>New</a:t>
            </a:r>
            <a:r>
              <a:rPr sz="1200" b="1" spc="-165" dirty="0">
                <a:latin typeface="Arial"/>
                <a:cs typeface="Arial"/>
              </a:rPr>
              <a:t> </a:t>
            </a:r>
            <a:r>
              <a:rPr sz="1200" b="1" spc="-125" dirty="0">
                <a:latin typeface="Arial"/>
                <a:cs typeface="Arial"/>
              </a:rPr>
              <a:t>Jersey</a:t>
            </a:r>
            <a:endParaRPr sz="1200" dirty="0">
              <a:latin typeface="Arial"/>
              <a:cs typeface="Arial"/>
            </a:endParaRPr>
          </a:p>
          <a:p>
            <a:pPr marR="5715" algn="r">
              <a:lnSpc>
                <a:spcPts val="1120"/>
              </a:lnSpc>
            </a:pPr>
            <a:r>
              <a:rPr sz="1200" b="1" dirty="0">
                <a:latin typeface="Arial"/>
                <a:cs typeface="Arial"/>
              </a:rPr>
              <a:t>G</a:t>
            </a:r>
            <a:r>
              <a:rPr sz="1200" b="1" spc="-5" dirty="0">
                <a:latin typeface="Arial"/>
                <a:cs typeface="Arial"/>
              </a:rPr>
              <a:t>e</a:t>
            </a:r>
            <a:r>
              <a:rPr sz="1200" b="1" spc="-10" dirty="0">
                <a:latin typeface="Arial"/>
                <a:cs typeface="Arial"/>
              </a:rPr>
              <a:t>o</a:t>
            </a:r>
            <a:r>
              <a:rPr sz="1200" b="1" dirty="0">
                <a:latin typeface="Arial"/>
                <a:cs typeface="Arial"/>
              </a:rPr>
              <a:t>r</a:t>
            </a:r>
            <a:r>
              <a:rPr sz="1200" b="1" spc="-5" dirty="0">
                <a:latin typeface="Arial"/>
                <a:cs typeface="Arial"/>
              </a:rPr>
              <a:t>g</a:t>
            </a:r>
            <a:r>
              <a:rPr sz="1200" b="1" dirty="0">
                <a:latin typeface="Arial"/>
                <a:cs typeface="Arial"/>
              </a:rPr>
              <a:t>ia</a:t>
            </a:r>
            <a:endParaRPr sz="1200" dirty="0">
              <a:latin typeface="Arial"/>
              <a:cs typeface="Arial"/>
            </a:endParaRPr>
          </a:p>
          <a:p>
            <a:pPr marL="501650" marR="5715" indent="180975" algn="r">
              <a:lnSpc>
                <a:spcPct val="85800"/>
              </a:lnSpc>
              <a:spcBef>
                <a:spcPts val="105"/>
              </a:spcBef>
            </a:pPr>
            <a:r>
              <a:rPr sz="1200" b="1" spc="-5" dirty="0">
                <a:latin typeface="Arial"/>
                <a:cs typeface="Arial"/>
              </a:rPr>
              <a:t>Mo</a:t>
            </a:r>
            <a:r>
              <a:rPr sz="1200" b="1" spc="-10" dirty="0">
                <a:latin typeface="Arial"/>
                <a:cs typeface="Arial"/>
              </a:rPr>
              <a:t>n</a:t>
            </a:r>
            <a:r>
              <a:rPr sz="1200" b="1" dirty="0">
                <a:latin typeface="Arial"/>
                <a:cs typeface="Arial"/>
              </a:rPr>
              <a:t>tana  </a:t>
            </a:r>
            <a:r>
              <a:rPr sz="1200" b="1" spc="-10" dirty="0">
                <a:latin typeface="Arial"/>
                <a:cs typeface="Arial"/>
              </a:rPr>
              <a:t>O</a:t>
            </a:r>
            <a:r>
              <a:rPr sz="1200" b="1" dirty="0">
                <a:latin typeface="Arial"/>
                <a:cs typeface="Arial"/>
              </a:rPr>
              <a:t>r</a:t>
            </a:r>
            <a:r>
              <a:rPr sz="1200" b="1" spc="-10" dirty="0">
                <a:latin typeface="Arial"/>
                <a:cs typeface="Arial"/>
              </a:rPr>
              <a:t>eg</a:t>
            </a:r>
            <a:r>
              <a:rPr sz="1200" b="1" dirty="0">
                <a:latin typeface="Arial"/>
                <a:cs typeface="Arial"/>
              </a:rPr>
              <a:t>on  </a:t>
            </a:r>
            <a:r>
              <a:rPr sz="1200" b="1" spc="-5" dirty="0">
                <a:latin typeface="Arial"/>
                <a:cs typeface="Arial"/>
              </a:rPr>
              <a:t>Ma</a:t>
            </a:r>
            <a:r>
              <a:rPr sz="1200" b="1" dirty="0">
                <a:latin typeface="Arial"/>
                <a:cs typeface="Arial"/>
              </a:rPr>
              <a:t>i</a:t>
            </a:r>
            <a:r>
              <a:rPr sz="1200" b="1" spc="-10" dirty="0">
                <a:latin typeface="Arial"/>
                <a:cs typeface="Arial"/>
              </a:rPr>
              <a:t>n</a:t>
            </a:r>
            <a:r>
              <a:rPr sz="1200" b="1" dirty="0">
                <a:latin typeface="Arial"/>
                <a:cs typeface="Arial"/>
              </a:rPr>
              <a:t>e  </a:t>
            </a:r>
            <a:r>
              <a:rPr sz="1200" b="1" spc="-10" dirty="0">
                <a:latin typeface="Arial"/>
                <a:cs typeface="Arial"/>
              </a:rPr>
              <a:t>T</a:t>
            </a:r>
            <a:r>
              <a:rPr sz="1200" b="1" dirty="0">
                <a:latin typeface="Arial"/>
                <a:cs typeface="Arial"/>
              </a:rPr>
              <a:t>e</a:t>
            </a:r>
            <a:r>
              <a:rPr sz="1200" b="1" spc="-15" dirty="0">
                <a:latin typeface="Arial"/>
                <a:cs typeface="Arial"/>
              </a:rPr>
              <a:t>x</a:t>
            </a:r>
            <a:r>
              <a:rPr sz="1200" b="1" dirty="0">
                <a:latin typeface="Arial"/>
                <a:cs typeface="Arial"/>
              </a:rPr>
              <a:t>as  </a:t>
            </a:r>
            <a:r>
              <a:rPr sz="1200" b="1" spc="-5" dirty="0">
                <a:latin typeface="Arial"/>
                <a:cs typeface="Arial"/>
              </a:rPr>
              <a:t>M</a:t>
            </a:r>
            <a:r>
              <a:rPr sz="1200" b="1" dirty="0">
                <a:latin typeface="Arial"/>
                <a:cs typeface="Arial"/>
              </a:rPr>
              <a:t>i</a:t>
            </a:r>
            <a:r>
              <a:rPr sz="1200" b="1" spc="-15" dirty="0">
                <a:latin typeface="Arial"/>
                <a:cs typeface="Arial"/>
              </a:rPr>
              <a:t>s</a:t>
            </a:r>
            <a:r>
              <a:rPr sz="1200" b="1" dirty="0">
                <a:latin typeface="Arial"/>
                <a:cs typeface="Arial"/>
              </a:rPr>
              <a:t>so</a:t>
            </a:r>
            <a:r>
              <a:rPr sz="1200" b="1" spc="-10" dirty="0">
                <a:latin typeface="Arial"/>
                <a:cs typeface="Arial"/>
              </a:rPr>
              <a:t>u</a:t>
            </a:r>
            <a:r>
              <a:rPr sz="1200" b="1" dirty="0">
                <a:latin typeface="Arial"/>
                <a:cs typeface="Arial"/>
              </a:rPr>
              <a:t>ri  </a:t>
            </a:r>
            <a:r>
              <a:rPr sz="1200" b="1" spc="-10" dirty="0">
                <a:latin typeface="Arial"/>
                <a:cs typeface="Arial"/>
              </a:rPr>
              <a:t>W</a:t>
            </a:r>
            <a:r>
              <a:rPr sz="1200" b="1" dirty="0">
                <a:latin typeface="Arial"/>
                <a:cs typeface="Arial"/>
              </a:rPr>
              <a:t>a</a:t>
            </a:r>
            <a:r>
              <a:rPr sz="1200" b="1" spc="-15" dirty="0">
                <a:latin typeface="Arial"/>
                <a:cs typeface="Arial"/>
              </a:rPr>
              <a:t>s</a:t>
            </a:r>
            <a:r>
              <a:rPr sz="1200" b="1" dirty="0">
                <a:latin typeface="Arial"/>
                <a:cs typeface="Arial"/>
              </a:rPr>
              <a:t>hi</a:t>
            </a:r>
            <a:r>
              <a:rPr sz="1200" b="1" spc="-10" dirty="0">
                <a:latin typeface="Arial"/>
                <a:cs typeface="Arial"/>
              </a:rPr>
              <a:t>n</a:t>
            </a:r>
            <a:r>
              <a:rPr sz="1200" b="1" spc="-5" dirty="0">
                <a:latin typeface="Arial"/>
                <a:cs typeface="Arial"/>
              </a:rPr>
              <a:t>g</a:t>
            </a:r>
            <a:r>
              <a:rPr sz="1200" b="1" dirty="0">
                <a:latin typeface="Arial"/>
                <a:cs typeface="Arial"/>
              </a:rPr>
              <a:t>ton</a:t>
            </a:r>
            <a:endParaRPr sz="1200" dirty="0">
              <a:latin typeface="Arial"/>
              <a:cs typeface="Arial"/>
            </a:endParaRPr>
          </a:p>
          <a:p>
            <a:pPr marL="445770" marR="6350" indent="457200" algn="r">
              <a:lnSpc>
                <a:spcPct val="85700"/>
              </a:lnSpc>
            </a:pPr>
            <a:r>
              <a:rPr sz="1200" b="1" dirty="0">
                <a:latin typeface="Arial"/>
                <a:cs typeface="Arial"/>
              </a:rPr>
              <a:t>I</a:t>
            </a:r>
            <a:r>
              <a:rPr sz="1200" b="1" spc="-10" dirty="0">
                <a:latin typeface="Arial"/>
                <a:cs typeface="Arial"/>
              </a:rPr>
              <a:t>d</a:t>
            </a:r>
            <a:r>
              <a:rPr sz="1200" b="1" spc="-5" dirty="0">
                <a:latin typeface="Arial"/>
                <a:cs typeface="Arial"/>
              </a:rPr>
              <a:t>a</a:t>
            </a:r>
            <a:r>
              <a:rPr sz="1200" b="1" dirty="0">
                <a:latin typeface="Arial"/>
                <a:cs typeface="Arial"/>
              </a:rPr>
              <a:t>ho  I</a:t>
            </a:r>
            <a:r>
              <a:rPr sz="1200" b="1" spc="-10" dirty="0">
                <a:latin typeface="Arial"/>
                <a:cs typeface="Arial"/>
              </a:rPr>
              <a:t>n</a:t>
            </a:r>
            <a:r>
              <a:rPr sz="1200" b="1" dirty="0">
                <a:latin typeface="Arial"/>
                <a:cs typeface="Arial"/>
              </a:rPr>
              <a:t>d</a:t>
            </a:r>
            <a:r>
              <a:rPr sz="1200" b="1" spc="-10" dirty="0">
                <a:latin typeface="Arial"/>
                <a:cs typeface="Arial"/>
              </a:rPr>
              <a:t>i</a:t>
            </a:r>
            <a:r>
              <a:rPr sz="1200" b="1" spc="-5" dirty="0">
                <a:latin typeface="Arial"/>
                <a:cs typeface="Arial"/>
              </a:rPr>
              <a:t>a</a:t>
            </a:r>
            <a:r>
              <a:rPr sz="1200" b="1" dirty="0">
                <a:latin typeface="Arial"/>
                <a:cs typeface="Arial"/>
              </a:rPr>
              <a:t>na  </a:t>
            </a:r>
            <a:r>
              <a:rPr sz="1200" b="1" spc="-110" dirty="0">
                <a:latin typeface="Arial"/>
                <a:cs typeface="Arial"/>
              </a:rPr>
              <a:t>Rhode</a:t>
            </a:r>
            <a:r>
              <a:rPr sz="1200" b="1" spc="-130" dirty="0">
                <a:latin typeface="Arial"/>
                <a:cs typeface="Arial"/>
              </a:rPr>
              <a:t> </a:t>
            </a:r>
            <a:r>
              <a:rPr sz="1200" b="1" spc="-90" dirty="0">
                <a:latin typeface="Arial"/>
                <a:cs typeface="Arial"/>
              </a:rPr>
              <a:t>Island</a:t>
            </a:r>
            <a:endParaRPr sz="1200" dirty="0">
              <a:latin typeface="Arial"/>
              <a:cs typeface="Arial"/>
            </a:endParaRPr>
          </a:p>
          <a:p>
            <a:pPr marL="329565" marR="6350" indent="520065" algn="r">
              <a:lnSpc>
                <a:spcPct val="85800"/>
              </a:lnSpc>
            </a:pPr>
            <a:r>
              <a:rPr sz="1200" b="1" dirty="0">
                <a:latin typeface="Arial"/>
                <a:cs typeface="Arial"/>
              </a:rPr>
              <a:t>I</a:t>
            </a:r>
            <a:r>
              <a:rPr sz="1200" b="1" spc="-10" dirty="0">
                <a:latin typeface="Arial"/>
                <a:cs typeface="Arial"/>
              </a:rPr>
              <a:t>l</a:t>
            </a:r>
            <a:r>
              <a:rPr sz="1200" b="1" dirty="0">
                <a:latin typeface="Arial"/>
                <a:cs typeface="Arial"/>
              </a:rPr>
              <a:t>l</a:t>
            </a:r>
            <a:r>
              <a:rPr sz="1200" b="1" spc="-10" dirty="0">
                <a:latin typeface="Arial"/>
                <a:cs typeface="Arial"/>
              </a:rPr>
              <a:t>i</a:t>
            </a:r>
            <a:r>
              <a:rPr sz="1200" b="1" dirty="0">
                <a:latin typeface="Arial"/>
                <a:cs typeface="Arial"/>
              </a:rPr>
              <a:t>n</a:t>
            </a:r>
            <a:r>
              <a:rPr sz="1200" b="1" spc="-10" dirty="0">
                <a:latin typeface="Arial"/>
                <a:cs typeface="Arial"/>
              </a:rPr>
              <a:t>o</a:t>
            </a:r>
            <a:r>
              <a:rPr sz="1200" b="1" dirty="0">
                <a:latin typeface="Arial"/>
                <a:cs typeface="Arial"/>
              </a:rPr>
              <a:t>is  </a:t>
            </a:r>
            <a:r>
              <a:rPr sz="1200" b="1" spc="-5" dirty="0">
                <a:latin typeface="Arial"/>
                <a:cs typeface="Arial"/>
              </a:rPr>
              <a:t>V</a:t>
            </a:r>
            <a:r>
              <a:rPr sz="1200" b="1" dirty="0">
                <a:latin typeface="Arial"/>
                <a:cs typeface="Arial"/>
              </a:rPr>
              <a:t>i</a:t>
            </a:r>
            <a:r>
              <a:rPr sz="1200" b="1" spc="-10" dirty="0">
                <a:latin typeface="Arial"/>
                <a:cs typeface="Arial"/>
              </a:rPr>
              <a:t>r</a:t>
            </a:r>
            <a:r>
              <a:rPr sz="1200" b="1" spc="-5" dirty="0">
                <a:latin typeface="Arial"/>
                <a:cs typeface="Arial"/>
              </a:rPr>
              <a:t>g</a:t>
            </a:r>
            <a:r>
              <a:rPr sz="1200" b="1" dirty="0">
                <a:latin typeface="Arial"/>
                <a:cs typeface="Arial"/>
              </a:rPr>
              <a:t>i</a:t>
            </a:r>
            <a:r>
              <a:rPr sz="1200" b="1" spc="-10" dirty="0">
                <a:latin typeface="Arial"/>
                <a:cs typeface="Arial"/>
              </a:rPr>
              <a:t>n</a:t>
            </a:r>
            <a:r>
              <a:rPr sz="1200" b="1" dirty="0">
                <a:latin typeface="Arial"/>
                <a:cs typeface="Arial"/>
              </a:rPr>
              <a:t>ia  </a:t>
            </a:r>
            <a:r>
              <a:rPr sz="1200" b="1" spc="-5" dirty="0">
                <a:latin typeface="Arial"/>
                <a:cs typeface="Arial"/>
              </a:rPr>
              <a:t>Ma</a:t>
            </a:r>
            <a:r>
              <a:rPr sz="1200" b="1" dirty="0">
                <a:latin typeface="Arial"/>
                <a:cs typeface="Arial"/>
              </a:rPr>
              <a:t>ssach</a:t>
            </a:r>
            <a:r>
              <a:rPr sz="1200" b="1" spc="-10" dirty="0">
                <a:latin typeface="Arial"/>
                <a:cs typeface="Arial"/>
              </a:rPr>
              <a:t>u</a:t>
            </a:r>
            <a:r>
              <a:rPr sz="1200" b="1" dirty="0">
                <a:latin typeface="Arial"/>
                <a:cs typeface="Arial"/>
              </a:rPr>
              <a:t>set</a:t>
            </a:r>
            <a:r>
              <a:rPr sz="1200" b="1" spc="-10" dirty="0">
                <a:latin typeface="Arial"/>
                <a:cs typeface="Arial"/>
              </a:rPr>
              <a:t>t</a:t>
            </a:r>
            <a:r>
              <a:rPr sz="1200" b="1" dirty="0">
                <a:latin typeface="Arial"/>
                <a:cs typeface="Arial"/>
              </a:rPr>
              <a:t>s</a:t>
            </a:r>
            <a:endParaRPr sz="1200" dirty="0">
              <a:latin typeface="Arial"/>
              <a:cs typeface="Arial"/>
            </a:endParaRPr>
          </a:p>
          <a:p>
            <a:pPr marR="6985" algn="r">
              <a:lnSpc>
                <a:spcPts val="1135"/>
              </a:lnSpc>
            </a:pPr>
            <a:r>
              <a:rPr sz="1200" b="1" spc="-10" dirty="0">
                <a:latin typeface="Arial"/>
                <a:cs typeface="Arial"/>
              </a:rPr>
              <a:t>W</a:t>
            </a:r>
            <a:r>
              <a:rPr sz="1200" b="1" dirty="0">
                <a:latin typeface="Arial"/>
                <a:cs typeface="Arial"/>
              </a:rPr>
              <a:t>y</a:t>
            </a:r>
            <a:r>
              <a:rPr sz="1200" b="1" spc="-10" dirty="0">
                <a:latin typeface="Arial"/>
                <a:cs typeface="Arial"/>
              </a:rPr>
              <a:t>o</a:t>
            </a:r>
            <a:r>
              <a:rPr sz="1200" b="1" spc="-5" dirty="0">
                <a:latin typeface="Arial"/>
                <a:cs typeface="Arial"/>
              </a:rPr>
              <a:t>m</a:t>
            </a:r>
            <a:r>
              <a:rPr sz="1200" b="1" dirty="0">
                <a:latin typeface="Arial"/>
                <a:cs typeface="Arial"/>
              </a:rPr>
              <a:t>i</a:t>
            </a:r>
            <a:r>
              <a:rPr sz="1200" b="1" spc="-10" dirty="0">
                <a:latin typeface="Arial"/>
                <a:cs typeface="Arial"/>
              </a:rPr>
              <a:t>n</a:t>
            </a:r>
            <a:r>
              <a:rPr sz="1200" b="1" dirty="0">
                <a:latin typeface="Arial"/>
                <a:cs typeface="Arial"/>
              </a:rPr>
              <a:t>g</a:t>
            </a:r>
            <a:endParaRPr sz="1200" dirty="0">
              <a:latin typeface="Arial"/>
              <a:cs typeface="Arial"/>
            </a:endParaRPr>
          </a:p>
          <a:p>
            <a:pPr marL="510540" marR="6350" indent="340360" algn="r">
              <a:lnSpc>
                <a:spcPts val="1240"/>
              </a:lnSpc>
              <a:spcBef>
                <a:spcPts val="105"/>
              </a:spcBef>
            </a:pPr>
            <a:r>
              <a:rPr sz="1200" b="1" spc="-10" dirty="0">
                <a:latin typeface="Arial"/>
                <a:cs typeface="Arial"/>
              </a:rPr>
              <a:t>A</a:t>
            </a:r>
            <a:r>
              <a:rPr sz="1200" b="1" dirty="0">
                <a:latin typeface="Arial"/>
                <a:cs typeface="Arial"/>
              </a:rPr>
              <a:t>l</a:t>
            </a:r>
            <a:r>
              <a:rPr sz="1200" b="1" spc="-5" dirty="0">
                <a:latin typeface="Arial"/>
                <a:cs typeface="Arial"/>
              </a:rPr>
              <a:t>a</a:t>
            </a:r>
            <a:r>
              <a:rPr sz="1200" b="1" dirty="0">
                <a:latin typeface="Arial"/>
                <a:cs typeface="Arial"/>
              </a:rPr>
              <a:t>ska  </a:t>
            </a:r>
            <a:r>
              <a:rPr sz="1200" b="1" spc="-5" dirty="0">
                <a:latin typeface="Arial"/>
                <a:cs typeface="Arial"/>
              </a:rPr>
              <a:t>C</a:t>
            </a:r>
            <a:r>
              <a:rPr sz="1200" b="1" spc="-10" dirty="0">
                <a:latin typeface="Arial"/>
                <a:cs typeface="Arial"/>
              </a:rPr>
              <a:t>o</a:t>
            </a:r>
            <a:r>
              <a:rPr sz="1200" b="1" dirty="0">
                <a:latin typeface="Arial"/>
                <a:cs typeface="Arial"/>
              </a:rPr>
              <a:t>nn</a:t>
            </a:r>
            <a:r>
              <a:rPr sz="1200" b="1" spc="-5" dirty="0">
                <a:latin typeface="Arial"/>
                <a:cs typeface="Arial"/>
              </a:rPr>
              <a:t>e</a:t>
            </a:r>
            <a:r>
              <a:rPr sz="1200" b="1" spc="-15" dirty="0">
                <a:latin typeface="Arial"/>
                <a:cs typeface="Arial"/>
              </a:rPr>
              <a:t>c</a:t>
            </a:r>
            <a:r>
              <a:rPr sz="1200" b="1" dirty="0">
                <a:latin typeface="Arial"/>
                <a:cs typeface="Arial"/>
              </a:rPr>
              <a:t>ti</a:t>
            </a:r>
            <a:r>
              <a:rPr sz="1200" b="1" spc="-15" dirty="0">
                <a:latin typeface="Arial"/>
                <a:cs typeface="Arial"/>
              </a:rPr>
              <a:t>c</a:t>
            </a:r>
            <a:r>
              <a:rPr sz="1200" b="1" dirty="0">
                <a:latin typeface="Arial"/>
                <a:cs typeface="Arial"/>
              </a:rPr>
              <a:t>ut</a:t>
            </a:r>
            <a:endParaRPr sz="1200" dirty="0">
              <a:latin typeface="Arial"/>
              <a:cs typeface="Arial"/>
            </a:endParaRPr>
          </a:p>
          <a:p>
            <a:pPr marL="703580" marR="5080" indent="123825" algn="r">
              <a:lnSpc>
                <a:spcPts val="1230"/>
              </a:lnSpc>
            </a:pPr>
            <a:r>
              <a:rPr sz="1200" b="1" dirty="0">
                <a:latin typeface="Arial"/>
                <a:cs typeface="Arial"/>
              </a:rPr>
              <a:t>Ka</a:t>
            </a:r>
            <a:r>
              <a:rPr sz="1200" b="1" spc="-10" dirty="0">
                <a:latin typeface="Arial"/>
                <a:cs typeface="Arial"/>
              </a:rPr>
              <a:t>n</a:t>
            </a:r>
            <a:r>
              <a:rPr sz="1200" b="1" dirty="0">
                <a:latin typeface="Arial"/>
                <a:cs typeface="Arial"/>
              </a:rPr>
              <a:t>sas  </a:t>
            </a:r>
            <a:r>
              <a:rPr sz="1200" b="1" spc="-5" dirty="0">
                <a:latin typeface="Arial"/>
                <a:cs typeface="Arial"/>
              </a:rPr>
              <a:t>Ve</a:t>
            </a:r>
            <a:r>
              <a:rPr sz="1200" b="1" dirty="0">
                <a:latin typeface="Arial"/>
                <a:cs typeface="Arial"/>
              </a:rPr>
              <a:t>r</a:t>
            </a:r>
            <a:r>
              <a:rPr sz="1200" b="1" spc="-5" dirty="0">
                <a:latin typeface="Arial"/>
                <a:cs typeface="Arial"/>
              </a:rPr>
              <a:t>m</a:t>
            </a:r>
            <a:r>
              <a:rPr sz="1200" b="1" spc="-10" dirty="0">
                <a:latin typeface="Arial"/>
                <a:cs typeface="Arial"/>
              </a:rPr>
              <a:t>o</a:t>
            </a:r>
            <a:r>
              <a:rPr sz="1200" b="1" dirty="0">
                <a:latin typeface="Arial"/>
                <a:cs typeface="Arial"/>
              </a:rPr>
              <a:t>nt</a:t>
            </a:r>
            <a:endParaRPr sz="1200" dirty="0">
              <a:latin typeface="Arial"/>
              <a:cs typeface="Arial"/>
            </a:endParaRPr>
          </a:p>
          <a:p>
            <a:pPr marR="6985" algn="r">
              <a:lnSpc>
                <a:spcPts val="1130"/>
              </a:lnSpc>
            </a:pPr>
            <a:r>
              <a:rPr sz="1200" b="1" spc="-5" dirty="0">
                <a:latin typeface="Arial"/>
                <a:cs typeface="Arial"/>
              </a:rPr>
              <a:t>M</a:t>
            </a:r>
            <a:r>
              <a:rPr sz="1200" b="1" spc="-10" dirty="0">
                <a:latin typeface="Arial"/>
                <a:cs typeface="Arial"/>
              </a:rPr>
              <a:t>a</a:t>
            </a:r>
            <a:r>
              <a:rPr sz="1200" b="1" dirty="0">
                <a:latin typeface="Arial"/>
                <a:cs typeface="Arial"/>
              </a:rPr>
              <a:t>r</a:t>
            </a:r>
            <a:r>
              <a:rPr sz="1200" b="1" spc="-5" dirty="0">
                <a:latin typeface="Arial"/>
                <a:cs typeface="Arial"/>
              </a:rPr>
              <a:t>y</a:t>
            </a:r>
            <a:r>
              <a:rPr sz="1200" b="1" dirty="0">
                <a:latin typeface="Arial"/>
                <a:cs typeface="Arial"/>
              </a:rPr>
              <a:t>l</a:t>
            </a:r>
            <a:r>
              <a:rPr sz="1200" b="1" spc="-5" dirty="0">
                <a:latin typeface="Arial"/>
                <a:cs typeface="Arial"/>
              </a:rPr>
              <a:t>a</a:t>
            </a:r>
            <a:r>
              <a:rPr sz="1200" b="1" spc="-10" dirty="0">
                <a:latin typeface="Arial"/>
                <a:cs typeface="Arial"/>
              </a:rPr>
              <a:t>n</a:t>
            </a:r>
            <a:r>
              <a:rPr sz="1200" b="1" dirty="0">
                <a:latin typeface="Arial"/>
                <a:cs typeface="Arial"/>
              </a:rPr>
              <a:t>d</a:t>
            </a:r>
            <a:endParaRPr sz="1200" dirty="0">
              <a:latin typeface="Arial"/>
              <a:cs typeface="Arial"/>
            </a:endParaRPr>
          </a:p>
          <a:p>
            <a:pPr marR="6350" algn="r">
              <a:lnSpc>
                <a:spcPts val="1235"/>
              </a:lnSpc>
            </a:pPr>
            <a:r>
              <a:rPr sz="1200" b="1" spc="-60" dirty="0">
                <a:latin typeface="Arial"/>
                <a:cs typeface="Arial"/>
              </a:rPr>
              <a:t>New</a:t>
            </a:r>
            <a:r>
              <a:rPr sz="1200" b="1" spc="-130" dirty="0">
                <a:latin typeface="Arial"/>
                <a:cs typeface="Arial"/>
              </a:rPr>
              <a:t> </a:t>
            </a:r>
            <a:r>
              <a:rPr sz="1200" b="1" spc="-95" dirty="0">
                <a:latin typeface="Arial"/>
                <a:cs typeface="Arial"/>
              </a:rPr>
              <a:t>Hampshire</a:t>
            </a:r>
            <a:endParaRPr sz="1200" dirty="0">
              <a:latin typeface="Arial"/>
              <a:cs typeface="Arial"/>
            </a:endParaRPr>
          </a:p>
          <a:p>
            <a:pPr marR="6350" algn="r">
              <a:lnSpc>
                <a:spcPts val="1235"/>
              </a:lnSpc>
            </a:pPr>
            <a:r>
              <a:rPr sz="1200" b="1" spc="-5" dirty="0">
                <a:latin typeface="Arial"/>
                <a:cs typeface="Arial"/>
              </a:rPr>
              <a:t>C</a:t>
            </a:r>
            <a:r>
              <a:rPr sz="1200" b="1" spc="-10" dirty="0">
                <a:latin typeface="Arial"/>
                <a:cs typeface="Arial"/>
              </a:rPr>
              <a:t>o</a:t>
            </a:r>
            <a:r>
              <a:rPr sz="1200" b="1" dirty="0">
                <a:latin typeface="Arial"/>
                <a:cs typeface="Arial"/>
              </a:rPr>
              <a:t>lo</a:t>
            </a:r>
            <a:r>
              <a:rPr sz="1200" b="1" spc="-5" dirty="0">
                <a:latin typeface="Arial"/>
                <a:cs typeface="Arial"/>
              </a:rPr>
              <a:t>ra</a:t>
            </a:r>
            <a:r>
              <a:rPr sz="1200" b="1" dirty="0">
                <a:latin typeface="Arial"/>
                <a:cs typeface="Arial"/>
              </a:rPr>
              <a:t>do</a:t>
            </a:r>
            <a:endParaRPr sz="1200" dirty="0">
              <a:latin typeface="Arial"/>
              <a:cs typeface="Arial"/>
            </a:endParaRPr>
          </a:p>
          <a:p>
            <a:pPr marL="407034" marR="5080" indent="546100" algn="r">
              <a:lnSpc>
                <a:spcPct val="85800"/>
              </a:lnSpc>
              <a:spcBef>
                <a:spcPts val="105"/>
              </a:spcBef>
            </a:pPr>
            <a:r>
              <a:rPr sz="1200" b="1" dirty="0">
                <a:latin typeface="Arial"/>
                <a:cs typeface="Arial"/>
              </a:rPr>
              <a:t>I</a:t>
            </a:r>
            <a:r>
              <a:rPr sz="1200" b="1" spc="-10" dirty="0">
                <a:latin typeface="Arial"/>
                <a:cs typeface="Arial"/>
              </a:rPr>
              <a:t>o</a:t>
            </a:r>
            <a:r>
              <a:rPr sz="1200" b="1" dirty="0">
                <a:latin typeface="Arial"/>
                <a:cs typeface="Arial"/>
              </a:rPr>
              <a:t>wa  </a:t>
            </a:r>
            <a:r>
              <a:rPr sz="1200" b="1" spc="-10" dirty="0">
                <a:latin typeface="Arial"/>
                <a:cs typeface="Arial"/>
              </a:rPr>
              <a:t>W</a:t>
            </a:r>
            <a:r>
              <a:rPr sz="1200" b="1" dirty="0">
                <a:latin typeface="Arial"/>
                <a:cs typeface="Arial"/>
              </a:rPr>
              <a:t>is</a:t>
            </a:r>
            <a:r>
              <a:rPr sz="1200" b="1" spc="-10" dirty="0">
                <a:latin typeface="Arial"/>
                <a:cs typeface="Arial"/>
              </a:rPr>
              <a:t>c</a:t>
            </a:r>
            <a:r>
              <a:rPr sz="1200" b="1" dirty="0">
                <a:latin typeface="Arial"/>
                <a:cs typeface="Arial"/>
              </a:rPr>
              <a:t>on</a:t>
            </a:r>
            <a:r>
              <a:rPr sz="1200" b="1" spc="-15" dirty="0">
                <a:latin typeface="Arial"/>
                <a:cs typeface="Arial"/>
              </a:rPr>
              <a:t>s</a:t>
            </a:r>
            <a:r>
              <a:rPr sz="1200" b="1" dirty="0">
                <a:latin typeface="Arial"/>
                <a:cs typeface="Arial"/>
              </a:rPr>
              <a:t>in  Ne</a:t>
            </a:r>
            <a:r>
              <a:rPr sz="1200" b="1" spc="-15" dirty="0">
                <a:latin typeface="Arial"/>
                <a:cs typeface="Arial"/>
              </a:rPr>
              <a:t>b</a:t>
            </a:r>
            <a:r>
              <a:rPr sz="1200" b="1" dirty="0">
                <a:latin typeface="Arial"/>
                <a:cs typeface="Arial"/>
              </a:rPr>
              <a:t>r</a:t>
            </a:r>
            <a:r>
              <a:rPr sz="1200" b="1" spc="-5" dirty="0">
                <a:latin typeface="Arial"/>
                <a:cs typeface="Arial"/>
              </a:rPr>
              <a:t>a</a:t>
            </a:r>
            <a:r>
              <a:rPr sz="1200" b="1" dirty="0">
                <a:latin typeface="Arial"/>
                <a:cs typeface="Arial"/>
              </a:rPr>
              <a:t>ska  </a:t>
            </a:r>
            <a:r>
              <a:rPr sz="1200" b="1" spc="-100" dirty="0">
                <a:latin typeface="Arial"/>
                <a:cs typeface="Arial"/>
              </a:rPr>
              <a:t>South</a:t>
            </a:r>
            <a:r>
              <a:rPr sz="1200" b="1" spc="-160" dirty="0">
                <a:latin typeface="Arial"/>
                <a:cs typeface="Arial"/>
              </a:rPr>
              <a:t> </a:t>
            </a:r>
            <a:r>
              <a:rPr sz="1200" b="1" spc="-75" dirty="0">
                <a:latin typeface="Arial"/>
                <a:cs typeface="Arial"/>
              </a:rPr>
              <a:t>Dakota</a:t>
            </a:r>
            <a:endParaRPr sz="1200" dirty="0">
              <a:latin typeface="Arial"/>
              <a:cs typeface="Arial"/>
            </a:endParaRPr>
          </a:p>
          <a:p>
            <a:pPr marL="583565" marR="6350" indent="371475" algn="r">
              <a:lnSpc>
                <a:spcPts val="1240"/>
              </a:lnSpc>
            </a:pPr>
            <a:r>
              <a:rPr sz="1200" b="1" dirty="0">
                <a:latin typeface="Arial"/>
                <a:cs typeface="Arial"/>
              </a:rPr>
              <a:t>Ut</a:t>
            </a:r>
            <a:r>
              <a:rPr sz="1200" b="1" spc="-5" dirty="0">
                <a:latin typeface="Arial"/>
                <a:cs typeface="Arial"/>
              </a:rPr>
              <a:t>a</a:t>
            </a:r>
            <a:r>
              <a:rPr sz="1200" b="1" dirty="0">
                <a:latin typeface="Arial"/>
                <a:cs typeface="Arial"/>
              </a:rPr>
              <a:t>h  </a:t>
            </a:r>
            <a:r>
              <a:rPr sz="1200" b="1" spc="-5" dirty="0">
                <a:latin typeface="Arial"/>
                <a:cs typeface="Arial"/>
              </a:rPr>
              <a:t>M</a:t>
            </a:r>
            <a:r>
              <a:rPr sz="1200" b="1" dirty="0">
                <a:latin typeface="Arial"/>
                <a:cs typeface="Arial"/>
              </a:rPr>
              <a:t>i</a:t>
            </a:r>
            <a:r>
              <a:rPr sz="1200" b="1" spc="-10" dirty="0">
                <a:latin typeface="Arial"/>
                <a:cs typeface="Arial"/>
              </a:rPr>
              <a:t>n</a:t>
            </a:r>
            <a:r>
              <a:rPr sz="1200" b="1" dirty="0">
                <a:latin typeface="Arial"/>
                <a:cs typeface="Arial"/>
              </a:rPr>
              <a:t>n</a:t>
            </a:r>
            <a:r>
              <a:rPr sz="1200" b="1" spc="-5" dirty="0">
                <a:latin typeface="Arial"/>
                <a:cs typeface="Arial"/>
              </a:rPr>
              <a:t>e</a:t>
            </a:r>
            <a:r>
              <a:rPr sz="1200" b="1" dirty="0">
                <a:latin typeface="Arial"/>
                <a:cs typeface="Arial"/>
              </a:rPr>
              <a:t>s</a:t>
            </a:r>
            <a:r>
              <a:rPr sz="1200" b="1" spc="-10" dirty="0">
                <a:latin typeface="Arial"/>
                <a:cs typeface="Arial"/>
              </a:rPr>
              <a:t>o</a:t>
            </a:r>
            <a:r>
              <a:rPr sz="1200" b="1" dirty="0">
                <a:latin typeface="Arial"/>
                <a:cs typeface="Arial"/>
              </a:rPr>
              <a:t>ta</a:t>
            </a:r>
            <a:endParaRPr sz="1200" dirty="0">
              <a:latin typeface="Arial"/>
              <a:cs typeface="Arial"/>
            </a:endParaRPr>
          </a:p>
          <a:p>
            <a:pPr marR="7620" algn="r">
              <a:lnSpc>
                <a:spcPts val="1120"/>
              </a:lnSpc>
            </a:pPr>
            <a:r>
              <a:rPr sz="1200" b="1" spc="-75" dirty="0">
                <a:latin typeface="Arial"/>
                <a:cs typeface="Arial"/>
              </a:rPr>
              <a:t>District </a:t>
            </a:r>
            <a:r>
              <a:rPr sz="1200" b="1" spc="-60" dirty="0">
                <a:latin typeface="Arial"/>
                <a:cs typeface="Arial"/>
              </a:rPr>
              <a:t>of</a:t>
            </a:r>
            <a:r>
              <a:rPr sz="1200" b="1" spc="-110" dirty="0">
                <a:latin typeface="Arial"/>
                <a:cs typeface="Arial"/>
              </a:rPr>
              <a:t> </a:t>
            </a:r>
            <a:r>
              <a:rPr sz="1200" b="1" spc="-100" dirty="0">
                <a:latin typeface="Arial"/>
                <a:cs typeface="Arial"/>
              </a:rPr>
              <a:t>Columbia</a:t>
            </a:r>
            <a:endParaRPr sz="1200" dirty="0">
              <a:latin typeface="Arial"/>
              <a:cs typeface="Arial"/>
            </a:endParaRPr>
          </a:p>
          <a:p>
            <a:pPr marR="6350" algn="r">
              <a:lnSpc>
                <a:spcPts val="1335"/>
              </a:lnSpc>
            </a:pPr>
            <a:r>
              <a:rPr sz="1200" b="1" spc="-60" dirty="0">
                <a:latin typeface="Arial"/>
                <a:cs typeface="Arial"/>
              </a:rPr>
              <a:t>North</a:t>
            </a:r>
            <a:r>
              <a:rPr sz="1200" b="1" spc="-155" dirty="0">
                <a:latin typeface="Arial"/>
                <a:cs typeface="Arial"/>
              </a:rPr>
              <a:t> </a:t>
            </a:r>
            <a:r>
              <a:rPr sz="1200" b="1" spc="-75" dirty="0">
                <a:latin typeface="Arial"/>
                <a:cs typeface="Arial"/>
              </a:rPr>
              <a:t>Dakota</a:t>
            </a:r>
            <a:endParaRPr sz="1200" dirty="0">
              <a:latin typeface="Arial"/>
              <a:cs typeface="Arial"/>
            </a:endParaRPr>
          </a:p>
        </p:txBody>
      </p:sp>
      <p:sp>
        <p:nvSpPr>
          <p:cNvPr id="73" name="object 73"/>
          <p:cNvSpPr txBox="1">
            <a:spLocks noGrp="1"/>
          </p:cNvSpPr>
          <p:nvPr>
            <p:ph type="title"/>
          </p:nvPr>
        </p:nvSpPr>
        <p:spPr>
          <a:xfrm>
            <a:off x="4071621" y="241504"/>
            <a:ext cx="4050665" cy="391795"/>
          </a:xfrm>
          <a:prstGeom prst="rect">
            <a:avLst/>
          </a:prstGeom>
        </p:spPr>
        <p:txBody>
          <a:bodyPr vert="horz" wrap="square" lIns="0" tIns="12700" rIns="0" bIns="0" rtlCol="0" anchor="ctr">
            <a:spAutoFit/>
          </a:bodyPr>
          <a:lstStyle/>
          <a:p>
            <a:pPr marL="12700">
              <a:lnSpc>
                <a:spcPct val="100000"/>
              </a:lnSpc>
              <a:spcBef>
                <a:spcPts val="100"/>
              </a:spcBef>
            </a:pPr>
            <a:r>
              <a:rPr sz="2400" spc="-210" dirty="0"/>
              <a:t>Labor </a:t>
            </a:r>
            <a:r>
              <a:rPr sz="2400" spc="-229" dirty="0"/>
              <a:t>Force </a:t>
            </a:r>
            <a:r>
              <a:rPr sz="2400" spc="-145" dirty="0"/>
              <a:t>Participation</a:t>
            </a:r>
            <a:r>
              <a:rPr sz="2400" spc="10" dirty="0"/>
              <a:t> </a:t>
            </a:r>
            <a:r>
              <a:rPr sz="2400" spc="-105" dirty="0"/>
              <a:t>(2017)</a:t>
            </a:r>
            <a:endParaRPr sz="2400"/>
          </a:p>
        </p:txBody>
      </p:sp>
      <p:sp>
        <p:nvSpPr>
          <p:cNvPr id="74" name="object 74"/>
          <p:cNvSpPr txBox="1"/>
          <p:nvPr/>
        </p:nvSpPr>
        <p:spPr>
          <a:xfrm>
            <a:off x="2156256" y="877570"/>
            <a:ext cx="3006090" cy="182742"/>
          </a:xfrm>
          <a:prstGeom prst="rect">
            <a:avLst/>
          </a:prstGeom>
        </p:spPr>
        <p:txBody>
          <a:bodyPr vert="horz" wrap="square" lIns="0" tIns="13335" rIns="0" bIns="0" rtlCol="0">
            <a:spAutoFit/>
          </a:bodyPr>
          <a:lstStyle/>
          <a:p>
            <a:pPr marL="12700">
              <a:spcBef>
                <a:spcPts val="105"/>
              </a:spcBef>
            </a:pPr>
            <a:r>
              <a:rPr sz="1100" b="1" spc="-80" dirty="0">
                <a:latin typeface="Arial"/>
                <a:cs typeface="Arial"/>
              </a:rPr>
              <a:t>Percent </a:t>
            </a:r>
            <a:r>
              <a:rPr sz="1100" b="1" spc="-55" dirty="0">
                <a:latin typeface="Arial"/>
                <a:cs typeface="Arial"/>
              </a:rPr>
              <a:t>of </a:t>
            </a:r>
            <a:r>
              <a:rPr sz="1100" b="1" spc="-75" dirty="0">
                <a:latin typeface="Arial"/>
                <a:cs typeface="Arial"/>
              </a:rPr>
              <a:t>Civilian </a:t>
            </a:r>
            <a:r>
              <a:rPr sz="1100" b="1" spc="-60" dirty="0">
                <a:latin typeface="Arial"/>
                <a:cs typeface="Arial"/>
              </a:rPr>
              <a:t>Non-institutionalized </a:t>
            </a:r>
            <a:r>
              <a:rPr sz="1100" b="1" spc="-75" dirty="0">
                <a:latin typeface="Arial"/>
                <a:cs typeface="Arial"/>
              </a:rPr>
              <a:t>Population</a:t>
            </a:r>
            <a:endParaRPr sz="1100">
              <a:latin typeface="Arial"/>
              <a:cs typeface="Arial"/>
            </a:endParaRPr>
          </a:p>
        </p:txBody>
      </p:sp>
    </p:spTree>
    <p:extLst>
      <p:ext uri="{BB962C8B-B14F-4D97-AF65-F5344CB8AC3E}">
        <p14:creationId xmlns:p14="http://schemas.microsoft.com/office/powerpoint/2010/main" val="1423153398"/>
      </p:ext>
    </p:extLst>
  </p:cSld>
  <p:clrMapOvr>
    <a:masterClrMapping/>
  </p:clrMapOvr>
</p:sld>
</file>

<file path=ppt/theme/theme1.xml><?xml version="1.0" encoding="utf-8"?>
<a:theme xmlns:a="http://schemas.openxmlformats.org/drawingml/2006/main" name="2016wvbe_powerpointW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wvbe_powerpointWIDE" id="{22398750-EB4C-DD47-9050-EF87537A28B0}" vid="{0BE60363-1E39-EB41-ACC9-1E372EA0B1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2016wvbe_powerpointWIDE</Template>
  <TotalTime>1710</TotalTime>
  <Words>585</Words>
  <Application>Microsoft Macintosh PowerPoint</Application>
  <PresentationFormat>Widescreen</PresentationFormat>
  <Paragraphs>239</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Black</vt:lpstr>
      <vt:lpstr>Calibri</vt:lpstr>
      <vt:lpstr>Calibri Light</vt:lpstr>
      <vt:lpstr>Times New Roman</vt:lpstr>
      <vt:lpstr>2016wvbe_powerpointWIDE</vt:lpstr>
      <vt:lpstr>Educating For a Stronger Economy</vt:lpstr>
      <vt:lpstr>Introduction</vt:lpstr>
      <vt:lpstr>State Board of Education</vt:lpstr>
      <vt:lpstr>State Board of Education</vt:lpstr>
      <vt:lpstr>Total Employment</vt:lpstr>
      <vt:lpstr>Forecast Growth by Major Source of Real Personal Income, 2017-2022</vt:lpstr>
      <vt:lpstr>Components of Personal Income</vt:lpstr>
      <vt:lpstr>Unemployment Rate</vt:lpstr>
      <vt:lpstr>Labor Force Participation (2017)</vt:lpstr>
      <vt:lpstr>Share of Residents 25 to 34 Years Old with a Bachelor’s Degree or Higher</vt:lpstr>
      <vt:lpstr>Employment by Employer Type, West Virginia and the US</vt:lpstr>
      <vt:lpstr>West Virginia Employment Growth Forecast by Sector</vt:lpstr>
      <vt:lpstr>Integrated Pathways</vt:lpstr>
      <vt:lpstr>Simulated Workplace</vt:lpstr>
      <vt:lpstr>Thank you!</vt:lpstr>
    </vt:vector>
  </TitlesOfParts>
  <Company>West Virginia Department of Education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Daniels</dc:creator>
  <cp:lastModifiedBy>Frank Vitale</cp:lastModifiedBy>
  <cp:revision>67</cp:revision>
  <cp:lastPrinted>2016-09-14T13:52:42Z</cp:lastPrinted>
  <dcterms:created xsi:type="dcterms:W3CDTF">2013-04-15T13:20:58Z</dcterms:created>
  <dcterms:modified xsi:type="dcterms:W3CDTF">2018-11-07T19:54:11Z</dcterms:modified>
</cp:coreProperties>
</file>